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12"/>
  </p:notesMasterIdLst>
  <p:sldIdLst>
    <p:sldId id="256" r:id="rId2"/>
    <p:sldId id="271" r:id="rId3"/>
    <p:sldId id="272" r:id="rId4"/>
    <p:sldId id="273" r:id="rId5"/>
    <p:sldId id="274" r:id="rId6"/>
    <p:sldId id="275" r:id="rId7"/>
    <p:sldId id="279" r:id="rId8"/>
    <p:sldId id="280" r:id="rId9"/>
    <p:sldId id="281"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008000"/>
    <a:srgbClr val="003399"/>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7E3A80-0AA2-437E-8216-953CC1F70E13}" v="32" dt="2023-11-05T10:10:47.501"/>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onica Marrapodi" userId="3bb29e30-956d-461e-8802-baf699497146" providerId="ADAL" clId="{B1E53C43-2D12-43BF-82C9-A2091408E819}"/>
    <pc:docChg chg="undo custSel addSld delSld modSld">
      <pc:chgData name="Veronica Marrapodi" userId="3bb29e30-956d-461e-8802-baf699497146" providerId="ADAL" clId="{B1E53C43-2D12-43BF-82C9-A2091408E819}" dt="2023-10-09T20:21:31.567" v="238" actId="113"/>
      <pc:docMkLst>
        <pc:docMk/>
      </pc:docMkLst>
      <pc:sldChg chg="modSp mod">
        <pc:chgData name="Veronica Marrapodi" userId="3bb29e30-956d-461e-8802-baf699497146" providerId="ADAL" clId="{B1E53C43-2D12-43BF-82C9-A2091408E819}" dt="2023-10-09T20:21:31.567" v="238" actId="113"/>
        <pc:sldMkLst>
          <pc:docMk/>
          <pc:sldMk cId="3644192229" sldId="265"/>
        </pc:sldMkLst>
        <pc:spChg chg="mod">
          <ac:chgData name="Veronica Marrapodi" userId="3bb29e30-956d-461e-8802-baf699497146" providerId="ADAL" clId="{B1E53C43-2D12-43BF-82C9-A2091408E819}" dt="2023-10-09T20:21:31.567" v="238" actId="113"/>
          <ac:spMkLst>
            <pc:docMk/>
            <pc:sldMk cId="3644192229" sldId="265"/>
            <ac:spMk id="2" creationId="{3F4C2745-D9D7-C50D-2CF6-E78BAD8C4E83}"/>
          </ac:spMkLst>
        </pc:spChg>
      </pc:sldChg>
      <pc:sldChg chg="addSp modSp mod">
        <pc:chgData name="Veronica Marrapodi" userId="3bb29e30-956d-461e-8802-baf699497146" providerId="ADAL" clId="{B1E53C43-2D12-43BF-82C9-A2091408E819}" dt="2023-10-06T08:24:03.442" v="207" actId="1076"/>
        <pc:sldMkLst>
          <pc:docMk/>
          <pc:sldMk cId="3433341811" sldId="266"/>
        </pc:sldMkLst>
        <pc:spChg chg="mod">
          <ac:chgData name="Veronica Marrapodi" userId="3bb29e30-956d-461e-8802-baf699497146" providerId="ADAL" clId="{B1E53C43-2D12-43BF-82C9-A2091408E819}" dt="2023-10-06T08:23:55.190" v="206" actId="6549"/>
          <ac:spMkLst>
            <pc:docMk/>
            <pc:sldMk cId="3433341811" sldId="266"/>
            <ac:spMk id="2" creationId="{9E406C69-B03C-B3B1-408C-25E40F5BB86C}"/>
          </ac:spMkLst>
        </pc:spChg>
        <pc:spChg chg="add mod">
          <ac:chgData name="Veronica Marrapodi" userId="3bb29e30-956d-461e-8802-baf699497146" providerId="ADAL" clId="{B1E53C43-2D12-43BF-82C9-A2091408E819}" dt="2023-10-06T08:24:03.442" v="207" actId="1076"/>
          <ac:spMkLst>
            <pc:docMk/>
            <pc:sldMk cId="3433341811" sldId="266"/>
            <ac:spMk id="3" creationId="{5EB02736-C1CE-D3AC-E9F5-09B08121E8F3}"/>
          </ac:spMkLst>
        </pc:spChg>
        <pc:spChg chg="mod">
          <ac:chgData name="Veronica Marrapodi" userId="3bb29e30-956d-461e-8802-baf699497146" providerId="ADAL" clId="{B1E53C43-2D12-43BF-82C9-A2091408E819}" dt="2023-10-06T08:23:50.499" v="203" actId="1076"/>
          <ac:spMkLst>
            <pc:docMk/>
            <pc:sldMk cId="3433341811" sldId="266"/>
            <ac:spMk id="4" creationId="{07D54EB5-D54A-DC95-BC54-E9CC43FB97F5}"/>
          </ac:spMkLst>
        </pc:spChg>
      </pc:sldChg>
      <pc:sldChg chg="add del">
        <pc:chgData name="Veronica Marrapodi" userId="3bb29e30-956d-461e-8802-baf699497146" providerId="ADAL" clId="{B1E53C43-2D12-43BF-82C9-A2091408E819}" dt="2023-10-06T08:15:42.825" v="1" actId="2696"/>
        <pc:sldMkLst>
          <pc:docMk/>
          <pc:sldMk cId="1555025897" sldId="271"/>
        </pc:sldMkLst>
      </pc:sldChg>
    </pc:docChg>
  </pc:docChgLst>
  <pc:docChgLst>
    <pc:chgData name="Veronica Marrapodi" userId="3bb29e30-956d-461e-8802-baf699497146" providerId="ADAL" clId="{3D7E3A80-0AA2-437E-8216-953CC1F70E13}"/>
    <pc:docChg chg="undo redo custSel addSld delSld modSld sldOrd">
      <pc:chgData name="Veronica Marrapodi" userId="3bb29e30-956d-461e-8802-baf699497146" providerId="ADAL" clId="{3D7E3A80-0AA2-437E-8216-953CC1F70E13}" dt="2023-11-05T10:31:32.481" v="8260" actId="207"/>
      <pc:docMkLst>
        <pc:docMk/>
      </pc:docMkLst>
      <pc:sldChg chg="addSp delSp modSp mod">
        <pc:chgData name="Veronica Marrapodi" userId="3bb29e30-956d-461e-8802-baf699497146" providerId="ADAL" clId="{3D7E3A80-0AA2-437E-8216-953CC1F70E13}" dt="2023-11-05T08:59:49.033" v="3805" actId="20577"/>
        <pc:sldMkLst>
          <pc:docMk/>
          <pc:sldMk cId="3577163674" sldId="256"/>
        </pc:sldMkLst>
        <pc:spChg chg="add mod">
          <ac:chgData name="Veronica Marrapodi" userId="3bb29e30-956d-461e-8802-baf699497146" providerId="ADAL" clId="{3D7E3A80-0AA2-437E-8216-953CC1F70E13}" dt="2023-11-04T17:53:41.836" v="3684" actId="1076"/>
          <ac:spMkLst>
            <pc:docMk/>
            <pc:sldMk cId="3577163674" sldId="256"/>
            <ac:spMk id="2" creationId="{8990780B-46C7-3E01-E965-8C57CB0E28E7}"/>
          </ac:spMkLst>
        </pc:spChg>
        <pc:spChg chg="del">
          <ac:chgData name="Veronica Marrapodi" userId="3bb29e30-956d-461e-8802-baf699497146" providerId="ADAL" clId="{3D7E3A80-0AA2-437E-8216-953CC1F70E13}" dt="2023-11-03T17:27:09.341" v="9" actId="478"/>
          <ac:spMkLst>
            <pc:docMk/>
            <pc:sldMk cId="3577163674" sldId="256"/>
            <ac:spMk id="2" creationId="{A3F52276-E5AD-5701-1D3C-0411E31EF4F0}"/>
          </ac:spMkLst>
        </pc:spChg>
        <pc:spChg chg="del">
          <ac:chgData name="Veronica Marrapodi" userId="3bb29e30-956d-461e-8802-baf699497146" providerId="ADAL" clId="{3D7E3A80-0AA2-437E-8216-953CC1F70E13}" dt="2023-11-04T17:53:37.253" v="3682" actId="478"/>
          <ac:spMkLst>
            <pc:docMk/>
            <pc:sldMk cId="3577163674" sldId="256"/>
            <ac:spMk id="4" creationId="{E47E7A4C-2E81-D33D-597F-6B0A1C6B49F7}"/>
          </ac:spMkLst>
        </pc:spChg>
        <pc:spChg chg="mod">
          <ac:chgData name="Veronica Marrapodi" userId="3bb29e30-956d-461e-8802-baf699497146" providerId="ADAL" clId="{3D7E3A80-0AA2-437E-8216-953CC1F70E13}" dt="2023-11-05T08:59:49.033" v="3805" actId="20577"/>
          <ac:spMkLst>
            <pc:docMk/>
            <pc:sldMk cId="3577163674" sldId="256"/>
            <ac:spMk id="6" creationId="{B43E0EC3-D2EB-874E-092E-4803ABB166E7}"/>
          </ac:spMkLst>
        </pc:spChg>
        <pc:spChg chg="add del mod">
          <ac:chgData name="Veronica Marrapodi" userId="3bb29e30-956d-461e-8802-baf699497146" providerId="ADAL" clId="{3D7E3A80-0AA2-437E-8216-953CC1F70E13}" dt="2023-11-03T17:27:12.925" v="10" actId="478"/>
          <ac:spMkLst>
            <pc:docMk/>
            <pc:sldMk cId="3577163674" sldId="256"/>
            <ac:spMk id="9" creationId="{D69756FC-259A-6B0A-4E79-4DBBD1906A95}"/>
          </ac:spMkLst>
        </pc:spChg>
        <pc:graphicFrameChg chg="add del mod">
          <ac:chgData name="Veronica Marrapodi" userId="3bb29e30-956d-461e-8802-baf699497146" providerId="ADAL" clId="{3D7E3A80-0AA2-437E-8216-953CC1F70E13}" dt="2023-11-03T17:25:00.442" v="1" actId="478"/>
          <ac:graphicFrameMkLst>
            <pc:docMk/>
            <pc:sldMk cId="3577163674" sldId="256"/>
            <ac:graphicFrameMk id="3" creationId="{6361A5DE-E9AD-1A0C-5054-8BAD5AD90F89}"/>
          </ac:graphicFrameMkLst>
        </pc:graphicFrameChg>
        <pc:graphicFrameChg chg="add del mod">
          <ac:chgData name="Veronica Marrapodi" userId="3bb29e30-956d-461e-8802-baf699497146" providerId="ADAL" clId="{3D7E3A80-0AA2-437E-8216-953CC1F70E13}" dt="2023-11-03T17:25:09.717" v="3" actId="478"/>
          <ac:graphicFrameMkLst>
            <pc:docMk/>
            <pc:sldMk cId="3577163674" sldId="256"/>
            <ac:graphicFrameMk id="7" creationId="{2338710E-0D91-03A7-06FD-62C9EFC09ECA}"/>
          </ac:graphicFrameMkLst>
        </pc:graphicFrameChg>
      </pc:sldChg>
      <pc:sldChg chg="addSp delSp modSp del mod">
        <pc:chgData name="Veronica Marrapodi" userId="3bb29e30-956d-461e-8802-baf699497146" providerId="ADAL" clId="{3D7E3A80-0AA2-437E-8216-953CC1F70E13}" dt="2023-11-04T17:30:33.034" v="2741" actId="2696"/>
        <pc:sldMkLst>
          <pc:docMk/>
          <pc:sldMk cId="1908377256" sldId="257"/>
        </pc:sldMkLst>
        <pc:spChg chg="add mod">
          <ac:chgData name="Veronica Marrapodi" userId="3bb29e30-956d-461e-8802-baf699497146" providerId="ADAL" clId="{3D7E3A80-0AA2-437E-8216-953CC1F70E13}" dt="2023-11-04T17:29:08.096" v="2721" actId="21"/>
          <ac:spMkLst>
            <pc:docMk/>
            <pc:sldMk cId="1908377256" sldId="257"/>
            <ac:spMk id="7" creationId="{3667D6EA-9775-17A1-FB6A-4C9D51FF6E1A}"/>
          </ac:spMkLst>
        </pc:spChg>
        <pc:graphicFrameChg chg="del">
          <ac:chgData name="Veronica Marrapodi" userId="3bb29e30-956d-461e-8802-baf699497146" providerId="ADAL" clId="{3D7E3A80-0AA2-437E-8216-953CC1F70E13}" dt="2023-11-04T17:29:08.096" v="2721" actId="21"/>
          <ac:graphicFrameMkLst>
            <pc:docMk/>
            <pc:sldMk cId="1908377256" sldId="257"/>
            <ac:graphicFrameMk id="6" creationId="{00E467B1-7F1B-07A9-5AE0-A4EE8FB90607}"/>
          </ac:graphicFrameMkLst>
        </pc:graphicFrameChg>
      </pc:sldChg>
      <pc:sldChg chg="del">
        <pc:chgData name="Veronica Marrapodi" userId="3bb29e30-956d-461e-8802-baf699497146" providerId="ADAL" clId="{3D7E3A80-0AA2-437E-8216-953CC1F70E13}" dt="2023-11-04T17:31:05.955" v="2743" actId="2696"/>
        <pc:sldMkLst>
          <pc:docMk/>
          <pc:sldMk cId="3141589968" sldId="258"/>
        </pc:sldMkLst>
      </pc:sldChg>
      <pc:sldChg chg="del">
        <pc:chgData name="Veronica Marrapodi" userId="3bb29e30-956d-461e-8802-baf699497146" providerId="ADAL" clId="{3D7E3A80-0AA2-437E-8216-953CC1F70E13}" dt="2023-11-03T17:25:47.082" v="5" actId="47"/>
        <pc:sldMkLst>
          <pc:docMk/>
          <pc:sldMk cId="3230425044" sldId="259"/>
        </pc:sldMkLst>
      </pc:sldChg>
      <pc:sldChg chg="addSp delSp modSp mod">
        <pc:chgData name="Veronica Marrapodi" userId="3bb29e30-956d-461e-8802-baf699497146" providerId="ADAL" clId="{3D7E3A80-0AA2-437E-8216-953CC1F70E13}" dt="2023-11-04T17:58:17.676" v="3757" actId="207"/>
        <pc:sldMkLst>
          <pc:docMk/>
          <pc:sldMk cId="481728619" sldId="263"/>
        </pc:sldMkLst>
        <pc:spChg chg="mod">
          <ac:chgData name="Veronica Marrapodi" userId="3bb29e30-956d-461e-8802-baf699497146" providerId="ADAL" clId="{3D7E3A80-0AA2-437E-8216-953CC1F70E13}" dt="2023-11-04T17:58:17.676" v="3757" actId="207"/>
          <ac:spMkLst>
            <pc:docMk/>
            <pc:sldMk cId="481728619" sldId="263"/>
            <ac:spMk id="3" creationId="{6614F12A-1C27-C117-8B57-25F6CD91ADE4}"/>
          </ac:spMkLst>
        </pc:spChg>
        <pc:picChg chg="add mod">
          <ac:chgData name="Veronica Marrapodi" userId="3bb29e30-956d-461e-8802-baf699497146" providerId="ADAL" clId="{3D7E3A80-0AA2-437E-8216-953CC1F70E13}" dt="2023-11-04T17:52:13.468" v="3667" actId="1076"/>
          <ac:picMkLst>
            <pc:docMk/>
            <pc:sldMk cId="481728619" sldId="263"/>
            <ac:picMk id="2" creationId="{A02FF2B6-F53C-BA57-AB7B-8A9B96DA5C0D}"/>
          </ac:picMkLst>
        </pc:picChg>
        <pc:picChg chg="del mod">
          <ac:chgData name="Veronica Marrapodi" userId="3bb29e30-956d-461e-8802-baf699497146" providerId="ADAL" clId="{3D7E3A80-0AA2-437E-8216-953CC1F70E13}" dt="2023-11-04T17:52:07.796" v="3665" actId="478"/>
          <ac:picMkLst>
            <pc:docMk/>
            <pc:sldMk cId="481728619" sldId="263"/>
            <ac:picMk id="6" creationId="{A684DA38-9B8E-4E36-C87F-8765FCC94E05}"/>
          </ac:picMkLst>
        </pc:picChg>
      </pc:sldChg>
      <pc:sldChg chg="modSp del mod">
        <pc:chgData name="Veronica Marrapodi" userId="3bb29e30-956d-461e-8802-baf699497146" providerId="ADAL" clId="{3D7E3A80-0AA2-437E-8216-953CC1F70E13}" dt="2023-11-05T10:25:30.648" v="8066" actId="47"/>
        <pc:sldMkLst>
          <pc:docMk/>
          <pc:sldMk cId="3644192229" sldId="265"/>
        </pc:sldMkLst>
        <pc:spChg chg="mod">
          <ac:chgData name="Veronica Marrapodi" userId="3bb29e30-956d-461e-8802-baf699497146" providerId="ADAL" clId="{3D7E3A80-0AA2-437E-8216-953CC1F70E13}" dt="2023-11-04T17:33:06.789" v="2802" actId="6549"/>
          <ac:spMkLst>
            <pc:docMk/>
            <pc:sldMk cId="3644192229" sldId="265"/>
            <ac:spMk id="2" creationId="{3F4C2745-D9D7-C50D-2CF6-E78BAD8C4E83}"/>
          </ac:spMkLst>
        </pc:spChg>
      </pc:sldChg>
      <pc:sldChg chg="modSp del mod">
        <pc:chgData name="Veronica Marrapodi" userId="3bb29e30-956d-461e-8802-baf699497146" providerId="ADAL" clId="{3D7E3A80-0AA2-437E-8216-953CC1F70E13}" dt="2023-11-05T10:25:31.950" v="8067" actId="47"/>
        <pc:sldMkLst>
          <pc:docMk/>
          <pc:sldMk cId="3433341811" sldId="266"/>
        </pc:sldMkLst>
        <pc:spChg chg="mod">
          <ac:chgData name="Veronica Marrapodi" userId="3bb29e30-956d-461e-8802-baf699497146" providerId="ADAL" clId="{3D7E3A80-0AA2-437E-8216-953CC1F70E13}" dt="2023-11-04T17:35:40.574" v="2842" actId="14100"/>
          <ac:spMkLst>
            <pc:docMk/>
            <pc:sldMk cId="3433341811" sldId="266"/>
            <ac:spMk id="2" creationId="{9E406C69-B03C-B3B1-408C-25E40F5BB86C}"/>
          </ac:spMkLst>
        </pc:spChg>
        <pc:spChg chg="mod">
          <ac:chgData name="Veronica Marrapodi" userId="3bb29e30-956d-461e-8802-baf699497146" providerId="ADAL" clId="{3D7E3A80-0AA2-437E-8216-953CC1F70E13}" dt="2023-11-04T17:35:33.540" v="2841" actId="1076"/>
          <ac:spMkLst>
            <pc:docMk/>
            <pc:sldMk cId="3433341811" sldId="266"/>
            <ac:spMk id="3" creationId="{5EB02736-C1CE-D3AC-E9F5-09B08121E8F3}"/>
          </ac:spMkLst>
        </pc:spChg>
        <pc:spChg chg="mod">
          <ac:chgData name="Veronica Marrapodi" userId="3bb29e30-956d-461e-8802-baf699497146" providerId="ADAL" clId="{3D7E3A80-0AA2-437E-8216-953CC1F70E13}" dt="2023-11-04T17:35:48.915" v="2843" actId="1076"/>
          <ac:spMkLst>
            <pc:docMk/>
            <pc:sldMk cId="3433341811" sldId="266"/>
            <ac:spMk id="4" creationId="{07D54EB5-D54A-DC95-BC54-E9CC43FB97F5}"/>
          </ac:spMkLst>
        </pc:spChg>
      </pc:sldChg>
      <pc:sldChg chg="modSp del mod">
        <pc:chgData name="Veronica Marrapodi" userId="3bb29e30-956d-461e-8802-baf699497146" providerId="ADAL" clId="{3D7E3A80-0AA2-437E-8216-953CC1F70E13}" dt="2023-11-05T10:25:33.202" v="8068" actId="47"/>
        <pc:sldMkLst>
          <pc:docMk/>
          <pc:sldMk cId="655058701" sldId="267"/>
        </pc:sldMkLst>
        <pc:spChg chg="mod">
          <ac:chgData name="Veronica Marrapodi" userId="3bb29e30-956d-461e-8802-baf699497146" providerId="ADAL" clId="{3D7E3A80-0AA2-437E-8216-953CC1F70E13}" dt="2023-11-04T17:38:27.125" v="2910" actId="6549"/>
          <ac:spMkLst>
            <pc:docMk/>
            <pc:sldMk cId="655058701" sldId="267"/>
            <ac:spMk id="2" creationId="{632DBC2F-9A80-1ECA-51CD-A1C0F2BCD635}"/>
          </ac:spMkLst>
        </pc:spChg>
        <pc:spChg chg="mod">
          <ac:chgData name="Veronica Marrapodi" userId="3bb29e30-956d-461e-8802-baf699497146" providerId="ADAL" clId="{3D7E3A80-0AA2-437E-8216-953CC1F70E13}" dt="2023-11-04T17:38:30.508" v="2911" actId="1076"/>
          <ac:spMkLst>
            <pc:docMk/>
            <pc:sldMk cId="655058701" sldId="267"/>
            <ac:spMk id="4" creationId="{CABA477C-3DB9-0D1B-1493-2379CBE1B71E}"/>
          </ac:spMkLst>
        </pc:spChg>
      </pc:sldChg>
      <pc:sldChg chg="modSp del mod">
        <pc:chgData name="Veronica Marrapodi" userId="3bb29e30-956d-461e-8802-baf699497146" providerId="ADAL" clId="{3D7E3A80-0AA2-437E-8216-953CC1F70E13}" dt="2023-11-04T17:37:06.171" v="2856" actId="2696"/>
        <pc:sldMkLst>
          <pc:docMk/>
          <pc:sldMk cId="1383834154" sldId="268"/>
        </pc:sldMkLst>
        <pc:spChg chg="mod">
          <ac:chgData name="Veronica Marrapodi" userId="3bb29e30-956d-461e-8802-baf699497146" providerId="ADAL" clId="{3D7E3A80-0AA2-437E-8216-953CC1F70E13}" dt="2023-11-04T17:36:54.481" v="2855" actId="255"/>
          <ac:spMkLst>
            <pc:docMk/>
            <pc:sldMk cId="1383834154" sldId="268"/>
            <ac:spMk id="2" creationId="{4F19E422-A74A-32E8-3EDF-7DBD5634B083}"/>
          </ac:spMkLst>
        </pc:spChg>
      </pc:sldChg>
      <pc:sldChg chg="del">
        <pc:chgData name="Veronica Marrapodi" userId="3bb29e30-956d-461e-8802-baf699497146" providerId="ADAL" clId="{3D7E3A80-0AA2-437E-8216-953CC1F70E13}" dt="2023-11-03T17:25:42.158" v="4" actId="47"/>
        <pc:sldMkLst>
          <pc:docMk/>
          <pc:sldMk cId="2815156642" sldId="269"/>
        </pc:sldMkLst>
      </pc:sldChg>
      <pc:sldChg chg="modSp del mod">
        <pc:chgData name="Veronica Marrapodi" userId="3bb29e30-956d-461e-8802-baf699497146" providerId="ADAL" clId="{3D7E3A80-0AA2-437E-8216-953CC1F70E13}" dt="2023-11-05T10:25:34.276" v="8069" actId="47"/>
        <pc:sldMkLst>
          <pc:docMk/>
          <pc:sldMk cId="3192209024" sldId="270"/>
        </pc:sldMkLst>
        <pc:spChg chg="mod">
          <ac:chgData name="Veronica Marrapodi" userId="3bb29e30-956d-461e-8802-baf699497146" providerId="ADAL" clId="{3D7E3A80-0AA2-437E-8216-953CC1F70E13}" dt="2023-11-04T17:37:48.166" v="2865" actId="6549"/>
          <ac:spMkLst>
            <pc:docMk/>
            <pc:sldMk cId="3192209024" sldId="270"/>
            <ac:spMk id="2" creationId="{1D9599BD-6B55-861E-403B-F07430EDFB8B}"/>
          </ac:spMkLst>
        </pc:spChg>
        <pc:spChg chg="mod">
          <ac:chgData name="Veronica Marrapodi" userId="3bb29e30-956d-461e-8802-baf699497146" providerId="ADAL" clId="{3D7E3A80-0AA2-437E-8216-953CC1F70E13}" dt="2023-11-04T17:52:35.812" v="3671" actId="1076"/>
          <ac:spMkLst>
            <pc:docMk/>
            <pc:sldMk cId="3192209024" sldId="270"/>
            <ac:spMk id="4" creationId="{E43DA225-F9C3-B163-C171-7D3EFF5CF273}"/>
          </ac:spMkLst>
        </pc:spChg>
      </pc:sldChg>
      <pc:sldChg chg="addSp delSp modSp new mod">
        <pc:chgData name="Veronica Marrapodi" userId="3bb29e30-956d-461e-8802-baf699497146" providerId="ADAL" clId="{3D7E3A80-0AA2-437E-8216-953CC1F70E13}" dt="2023-11-05T09:12:52.229" v="4568" actId="6549"/>
        <pc:sldMkLst>
          <pc:docMk/>
          <pc:sldMk cId="2677255615" sldId="271"/>
        </pc:sldMkLst>
        <pc:spChg chg="del">
          <ac:chgData name="Veronica Marrapodi" userId="3bb29e30-956d-461e-8802-baf699497146" providerId="ADAL" clId="{3D7E3A80-0AA2-437E-8216-953CC1F70E13}" dt="2023-11-03T17:30:15.530" v="32" actId="478"/>
          <ac:spMkLst>
            <pc:docMk/>
            <pc:sldMk cId="2677255615" sldId="271"/>
            <ac:spMk id="2" creationId="{1012D34D-DD87-7BC7-E232-88A7ED0E7475}"/>
          </ac:spMkLst>
        </pc:spChg>
        <pc:spChg chg="add del mod">
          <ac:chgData name="Veronica Marrapodi" userId="3bb29e30-956d-461e-8802-baf699497146" providerId="ADAL" clId="{3D7E3A80-0AA2-437E-8216-953CC1F70E13}" dt="2023-11-05T09:07:48.401" v="4297"/>
          <ac:spMkLst>
            <pc:docMk/>
            <pc:sldMk cId="2677255615" sldId="271"/>
            <ac:spMk id="2" creationId="{EF64EDF7-ED70-21CE-9479-681632BEF568}"/>
          </ac:spMkLst>
        </pc:spChg>
        <pc:spChg chg="mod">
          <ac:chgData name="Veronica Marrapodi" userId="3bb29e30-956d-461e-8802-baf699497146" providerId="ADAL" clId="{3D7E3A80-0AA2-437E-8216-953CC1F70E13}" dt="2023-11-05T09:11:29.730" v="4521" actId="113"/>
          <ac:spMkLst>
            <pc:docMk/>
            <pc:sldMk cId="2677255615" sldId="271"/>
            <ac:spMk id="3" creationId="{A80F7D57-35CB-362A-7F3C-46CD2193C600}"/>
          </ac:spMkLst>
        </pc:spChg>
        <pc:spChg chg="mod">
          <ac:chgData name="Veronica Marrapodi" userId="3bb29e30-956d-461e-8802-baf699497146" providerId="ADAL" clId="{3D7E3A80-0AA2-437E-8216-953CC1F70E13}" dt="2023-11-04T17:53:32.276" v="3681" actId="1076"/>
          <ac:spMkLst>
            <pc:docMk/>
            <pc:sldMk cId="2677255615" sldId="271"/>
            <ac:spMk id="4" creationId="{3E9DBB6D-7BB8-B94D-AB74-7456727A7D2F}"/>
          </ac:spMkLst>
        </pc:spChg>
        <pc:spChg chg="add mod">
          <ac:chgData name="Veronica Marrapodi" userId="3bb29e30-956d-461e-8802-baf699497146" providerId="ADAL" clId="{3D7E3A80-0AA2-437E-8216-953CC1F70E13}" dt="2023-11-05T09:12:52.229" v="4568" actId="6549"/>
          <ac:spMkLst>
            <pc:docMk/>
            <pc:sldMk cId="2677255615" sldId="271"/>
            <ac:spMk id="6" creationId="{B0305E41-8E8C-8224-7148-ACA1F1EEAE45}"/>
          </ac:spMkLst>
        </pc:spChg>
      </pc:sldChg>
      <pc:sldChg chg="addSp delSp modSp new mod">
        <pc:chgData name="Veronica Marrapodi" userId="3bb29e30-956d-461e-8802-baf699497146" providerId="ADAL" clId="{3D7E3A80-0AA2-437E-8216-953CC1F70E13}" dt="2023-11-05T09:13:21.174" v="4573" actId="13926"/>
        <pc:sldMkLst>
          <pc:docMk/>
          <pc:sldMk cId="3883660785" sldId="272"/>
        </pc:sldMkLst>
        <pc:spChg chg="del">
          <ac:chgData name="Veronica Marrapodi" userId="3bb29e30-956d-461e-8802-baf699497146" providerId="ADAL" clId="{3D7E3A80-0AA2-437E-8216-953CC1F70E13}" dt="2023-11-04T16:41:10.537" v="2044" actId="478"/>
          <ac:spMkLst>
            <pc:docMk/>
            <pc:sldMk cId="3883660785" sldId="272"/>
            <ac:spMk id="2" creationId="{F2F88D31-C94C-701C-F064-5BEBC410937B}"/>
          </ac:spMkLst>
        </pc:spChg>
        <pc:spChg chg="mod">
          <ac:chgData name="Veronica Marrapodi" userId="3bb29e30-956d-461e-8802-baf699497146" providerId="ADAL" clId="{3D7E3A80-0AA2-437E-8216-953CC1F70E13}" dt="2023-11-05T09:13:15.904" v="4571" actId="13926"/>
          <ac:spMkLst>
            <pc:docMk/>
            <pc:sldMk cId="3883660785" sldId="272"/>
            <ac:spMk id="3" creationId="{E6E4B62F-E650-FD82-2498-5E7CCF6F315C}"/>
          </ac:spMkLst>
        </pc:spChg>
        <pc:spChg chg="mod">
          <ac:chgData name="Veronica Marrapodi" userId="3bb29e30-956d-461e-8802-baf699497146" providerId="ADAL" clId="{3D7E3A80-0AA2-437E-8216-953CC1F70E13}" dt="2023-11-04T17:53:24.963" v="3680" actId="1076"/>
          <ac:spMkLst>
            <pc:docMk/>
            <pc:sldMk cId="3883660785" sldId="272"/>
            <ac:spMk id="4" creationId="{56247222-BE62-860E-1D42-BED8AE38DCE8}"/>
          </ac:spMkLst>
        </pc:spChg>
        <pc:spChg chg="add mod">
          <ac:chgData name="Veronica Marrapodi" userId="3bb29e30-956d-461e-8802-baf699497146" providerId="ADAL" clId="{3D7E3A80-0AA2-437E-8216-953CC1F70E13}" dt="2023-11-04T16:59:56.547" v="2236" actId="114"/>
          <ac:spMkLst>
            <pc:docMk/>
            <pc:sldMk cId="3883660785" sldId="272"/>
            <ac:spMk id="6" creationId="{4FAFFA5F-1B00-84AB-2641-96FBB7CFF07B}"/>
          </ac:spMkLst>
        </pc:spChg>
        <pc:spChg chg="add mod">
          <ac:chgData name="Veronica Marrapodi" userId="3bb29e30-956d-461e-8802-baf699497146" providerId="ADAL" clId="{3D7E3A80-0AA2-437E-8216-953CC1F70E13}" dt="2023-11-04T16:42:58.379" v="2075" actId="21"/>
          <ac:spMkLst>
            <pc:docMk/>
            <pc:sldMk cId="3883660785" sldId="272"/>
            <ac:spMk id="7" creationId="{6D0BED0C-8C36-2397-FADC-C2DEA747347B}"/>
          </ac:spMkLst>
        </pc:spChg>
        <pc:spChg chg="add mod">
          <ac:chgData name="Veronica Marrapodi" userId="3bb29e30-956d-461e-8802-baf699497146" providerId="ADAL" clId="{3D7E3A80-0AA2-437E-8216-953CC1F70E13}" dt="2023-11-05T09:13:11.236" v="4569" actId="13926"/>
          <ac:spMkLst>
            <pc:docMk/>
            <pc:sldMk cId="3883660785" sldId="272"/>
            <ac:spMk id="8" creationId="{40DB6FC1-1641-296B-BE59-D2305CD4DDA6}"/>
          </ac:spMkLst>
        </pc:spChg>
        <pc:spChg chg="add del mod">
          <ac:chgData name="Veronica Marrapodi" userId="3bb29e30-956d-461e-8802-baf699497146" providerId="ADAL" clId="{3D7E3A80-0AA2-437E-8216-953CC1F70E13}" dt="2023-11-04T16:45:24.135" v="2097"/>
          <ac:spMkLst>
            <pc:docMk/>
            <pc:sldMk cId="3883660785" sldId="272"/>
            <ac:spMk id="9" creationId="{527A805C-B0B2-A1A6-E68F-037F482F1216}"/>
          </ac:spMkLst>
        </pc:spChg>
        <pc:spChg chg="add mod">
          <ac:chgData name="Veronica Marrapodi" userId="3bb29e30-956d-461e-8802-baf699497146" providerId="ADAL" clId="{3D7E3A80-0AA2-437E-8216-953CC1F70E13}" dt="2023-11-05T09:13:21.174" v="4573" actId="13926"/>
          <ac:spMkLst>
            <pc:docMk/>
            <pc:sldMk cId="3883660785" sldId="272"/>
            <ac:spMk id="10" creationId="{000DEA8F-C2BA-E364-F17B-5FBC22DC365A}"/>
          </ac:spMkLst>
        </pc:spChg>
      </pc:sldChg>
      <pc:sldChg chg="delSp modSp new mod">
        <pc:chgData name="Veronica Marrapodi" userId="3bb29e30-956d-461e-8802-baf699497146" providerId="ADAL" clId="{3D7E3A80-0AA2-437E-8216-953CC1F70E13}" dt="2023-11-05T10:31:32.481" v="8260" actId="207"/>
        <pc:sldMkLst>
          <pc:docMk/>
          <pc:sldMk cId="3095356785" sldId="273"/>
        </pc:sldMkLst>
        <pc:spChg chg="del">
          <ac:chgData name="Veronica Marrapodi" userId="3bb29e30-956d-461e-8802-baf699497146" providerId="ADAL" clId="{3D7E3A80-0AA2-437E-8216-953CC1F70E13}" dt="2023-11-04T17:01:06.916" v="2239" actId="478"/>
          <ac:spMkLst>
            <pc:docMk/>
            <pc:sldMk cId="3095356785" sldId="273"/>
            <ac:spMk id="2" creationId="{B54DC62D-628A-2A1C-226B-1A8C92A743DD}"/>
          </ac:spMkLst>
        </pc:spChg>
        <pc:spChg chg="mod">
          <ac:chgData name="Veronica Marrapodi" userId="3bb29e30-956d-461e-8802-baf699497146" providerId="ADAL" clId="{3D7E3A80-0AA2-437E-8216-953CC1F70E13}" dt="2023-11-05T10:31:32.481" v="8260" actId="207"/>
          <ac:spMkLst>
            <pc:docMk/>
            <pc:sldMk cId="3095356785" sldId="273"/>
            <ac:spMk id="3" creationId="{992BB2C2-BEE1-5C11-3422-4F7D5B197C64}"/>
          </ac:spMkLst>
        </pc:spChg>
        <pc:spChg chg="mod">
          <ac:chgData name="Veronica Marrapodi" userId="3bb29e30-956d-461e-8802-baf699497146" providerId="ADAL" clId="{3D7E3A80-0AA2-437E-8216-953CC1F70E13}" dt="2023-11-04T17:53:15.676" v="3679" actId="1076"/>
          <ac:spMkLst>
            <pc:docMk/>
            <pc:sldMk cId="3095356785" sldId="273"/>
            <ac:spMk id="4" creationId="{017201E1-89D0-AC38-00EA-DDCF4CD263B4}"/>
          </ac:spMkLst>
        </pc:spChg>
      </pc:sldChg>
      <pc:sldChg chg="modSp add mod">
        <pc:chgData name="Veronica Marrapodi" userId="3bb29e30-956d-461e-8802-baf699497146" providerId="ADAL" clId="{3D7E3A80-0AA2-437E-8216-953CC1F70E13}" dt="2023-11-05T10:19:34.606" v="7604" actId="2711"/>
        <pc:sldMkLst>
          <pc:docMk/>
          <pc:sldMk cId="2753441856" sldId="274"/>
        </pc:sldMkLst>
        <pc:spChg chg="mod">
          <ac:chgData name="Veronica Marrapodi" userId="3bb29e30-956d-461e-8802-baf699497146" providerId="ADAL" clId="{3D7E3A80-0AA2-437E-8216-953CC1F70E13}" dt="2023-11-05T10:19:34.606" v="7604" actId="2711"/>
          <ac:spMkLst>
            <pc:docMk/>
            <pc:sldMk cId="2753441856" sldId="274"/>
            <ac:spMk id="3" creationId="{992BB2C2-BEE1-5C11-3422-4F7D5B197C64}"/>
          </ac:spMkLst>
        </pc:spChg>
        <pc:spChg chg="mod">
          <ac:chgData name="Veronica Marrapodi" userId="3bb29e30-956d-461e-8802-baf699497146" providerId="ADAL" clId="{3D7E3A80-0AA2-437E-8216-953CC1F70E13}" dt="2023-11-04T17:53:06.782" v="3677" actId="1076"/>
          <ac:spMkLst>
            <pc:docMk/>
            <pc:sldMk cId="2753441856" sldId="274"/>
            <ac:spMk id="4" creationId="{017201E1-89D0-AC38-00EA-DDCF4CD263B4}"/>
          </ac:spMkLst>
        </pc:spChg>
      </pc:sldChg>
      <pc:sldChg chg="addSp delSp modSp add mod setBg">
        <pc:chgData name="Veronica Marrapodi" userId="3bb29e30-956d-461e-8802-baf699497146" providerId="ADAL" clId="{3D7E3A80-0AA2-437E-8216-953CC1F70E13}" dt="2023-11-05T10:04:03.889" v="7312"/>
        <pc:sldMkLst>
          <pc:docMk/>
          <pc:sldMk cId="925877452" sldId="275"/>
        </pc:sldMkLst>
        <pc:spChg chg="add del mod">
          <ac:chgData name="Veronica Marrapodi" userId="3bb29e30-956d-461e-8802-baf699497146" providerId="ADAL" clId="{3D7E3A80-0AA2-437E-8216-953CC1F70E13}" dt="2023-11-05T10:04:03.889" v="7312"/>
          <ac:spMkLst>
            <pc:docMk/>
            <pc:sldMk cId="925877452" sldId="275"/>
            <ac:spMk id="2" creationId="{23A36124-8DBF-9BA6-0DEC-9D75A252568A}"/>
          </ac:spMkLst>
        </pc:spChg>
        <pc:spChg chg="mod">
          <ac:chgData name="Veronica Marrapodi" userId="3bb29e30-956d-461e-8802-baf699497146" providerId="ADAL" clId="{3D7E3A80-0AA2-437E-8216-953CC1F70E13}" dt="2023-11-05T09:46:54.733" v="5953" actId="1076"/>
          <ac:spMkLst>
            <pc:docMk/>
            <pc:sldMk cId="925877452" sldId="275"/>
            <ac:spMk id="3" creationId="{992BB2C2-BEE1-5C11-3422-4F7D5B197C64}"/>
          </ac:spMkLst>
        </pc:spChg>
        <pc:spChg chg="mod">
          <ac:chgData name="Veronica Marrapodi" userId="3bb29e30-956d-461e-8802-baf699497146" providerId="ADAL" clId="{3D7E3A80-0AA2-437E-8216-953CC1F70E13}" dt="2023-11-04T17:52:59.155" v="3675" actId="1076"/>
          <ac:spMkLst>
            <pc:docMk/>
            <pc:sldMk cId="925877452" sldId="275"/>
            <ac:spMk id="4" creationId="{017201E1-89D0-AC38-00EA-DDCF4CD263B4}"/>
          </ac:spMkLst>
        </pc:spChg>
        <pc:spChg chg="mod">
          <ac:chgData name="Veronica Marrapodi" userId="3bb29e30-956d-461e-8802-baf699497146" providerId="ADAL" clId="{3D7E3A80-0AA2-437E-8216-953CC1F70E13}" dt="2023-11-04T17:21:53.914" v="2622"/>
          <ac:spMkLst>
            <pc:docMk/>
            <pc:sldMk cId="925877452" sldId="275"/>
            <ac:spMk id="5" creationId="{D37B83AC-7B8A-C263-9149-E49FB1EBE344}"/>
          </ac:spMkLst>
        </pc:spChg>
        <pc:spChg chg="add mod">
          <ac:chgData name="Veronica Marrapodi" userId="3bb29e30-956d-461e-8802-baf699497146" providerId="ADAL" clId="{3D7E3A80-0AA2-437E-8216-953CC1F70E13}" dt="2023-11-05T10:03:58.950" v="7310" actId="20577"/>
          <ac:spMkLst>
            <pc:docMk/>
            <pc:sldMk cId="925877452" sldId="275"/>
            <ac:spMk id="6" creationId="{67ED9226-6487-514F-9F9E-E86CB6B6DCFF}"/>
          </ac:spMkLst>
        </pc:spChg>
      </pc:sldChg>
      <pc:sldChg chg="addSp delSp modSp add del mod">
        <pc:chgData name="Veronica Marrapodi" userId="3bb29e30-956d-461e-8802-baf699497146" providerId="ADAL" clId="{3D7E3A80-0AA2-437E-8216-953CC1F70E13}" dt="2023-11-05T10:25:27.328" v="8065" actId="47"/>
        <pc:sldMkLst>
          <pc:docMk/>
          <pc:sldMk cId="717668531" sldId="276"/>
        </pc:sldMkLst>
        <pc:spChg chg="del">
          <ac:chgData name="Veronica Marrapodi" userId="3bb29e30-956d-461e-8802-baf699497146" providerId="ADAL" clId="{3D7E3A80-0AA2-437E-8216-953CC1F70E13}" dt="2023-11-04T17:27:17.761" v="2704" actId="478"/>
          <ac:spMkLst>
            <pc:docMk/>
            <pc:sldMk cId="717668531" sldId="276"/>
            <ac:spMk id="2" creationId="{23A36124-8DBF-9BA6-0DEC-9D75A252568A}"/>
          </ac:spMkLst>
        </pc:spChg>
        <pc:spChg chg="mod">
          <ac:chgData name="Veronica Marrapodi" userId="3bb29e30-956d-461e-8802-baf699497146" providerId="ADAL" clId="{3D7E3A80-0AA2-437E-8216-953CC1F70E13}" dt="2023-11-04T17:30:49.911" v="2742" actId="207"/>
          <ac:spMkLst>
            <pc:docMk/>
            <pc:sldMk cId="717668531" sldId="276"/>
            <ac:spMk id="3" creationId="{992BB2C2-BEE1-5C11-3422-4F7D5B197C64}"/>
          </ac:spMkLst>
        </pc:spChg>
        <pc:spChg chg="mod">
          <ac:chgData name="Veronica Marrapodi" userId="3bb29e30-956d-461e-8802-baf699497146" providerId="ADAL" clId="{3D7E3A80-0AA2-437E-8216-953CC1F70E13}" dt="2023-11-04T17:52:49.723" v="3673" actId="14100"/>
          <ac:spMkLst>
            <pc:docMk/>
            <pc:sldMk cId="717668531" sldId="276"/>
            <ac:spMk id="4" creationId="{017201E1-89D0-AC38-00EA-DDCF4CD263B4}"/>
          </ac:spMkLst>
        </pc:spChg>
        <pc:picChg chg="add mod">
          <ac:chgData name="Veronica Marrapodi" userId="3bb29e30-956d-461e-8802-baf699497146" providerId="ADAL" clId="{3D7E3A80-0AA2-437E-8216-953CC1F70E13}" dt="2023-11-04T17:30:24.156" v="2740" actId="1076"/>
          <ac:picMkLst>
            <pc:docMk/>
            <pc:sldMk cId="717668531" sldId="276"/>
            <ac:picMk id="6" creationId="{8706B526-8B84-AE28-9ADF-8BDF1E19114F}"/>
          </ac:picMkLst>
        </pc:picChg>
      </pc:sldChg>
      <pc:sldChg chg="delSp modSp add del mod ord">
        <pc:chgData name="Veronica Marrapodi" userId="3bb29e30-956d-461e-8802-baf699497146" providerId="ADAL" clId="{3D7E3A80-0AA2-437E-8216-953CC1F70E13}" dt="2023-11-05T10:25:35.225" v="8070" actId="47"/>
        <pc:sldMkLst>
          <pc:docMk/>
          <pc:sldMk cId="2154647458" sldId="277"/>
        </pc:sldMkLst>
        <pc:spChg chg="del">
          <ac:chgData name="Veronica Marrapodi" userId="3bb29e30-956d-461e-8802-baf699497146" providerId="ADAL" clId="{3D7E3A80-0AA2-437E-8216-953CC1F70E13}" dt="2023-11-04T17:44:14.616" v="3117" actId="478"/>
          <ac:spMkLst>
            <pc:docMk/>
            <pc:sldMk cId="2154647458" sldId="277"/>
            <ac:spMk id="2" creationId="{23A36124-8DBF-9BA6-0DEC-9D75A252568A}"/>
          </ac:spMkLst>
        </pc:spChg>
        <pc:spChg chg="mod">
          <ac:chgData name="Veronica Marrapodi" userId="3bb29e30-956d-461e-8802-baf699497146" providerId="ADAL" clId="{3D7E3A80-0AA2-437E-8216-953CC1F70E13}" dt="2023-11-04T17:47:40.572" v="3461" actId="1076"/>
          <ac:spMkLst>
            <pc:docMk/>
            <pc:sldMk cId="2154647458" sldId="277"/>
            <ac:spMk id="3" creationId="{992BB2C2-BEE1-5C11-3422-4F7D5B197C64}"/>
          </ac:spMkLst>
        </pc:spChg>
        <pc:spChg chg="mod">
          <ac:chgData name="Veronica Marrapodi" userId="3bb29e30-956d-461e-8802-baf699497146" providerId="ADAL" clId="{3D7E3A80-0AA2-437E-8216-953CC1F70E13}" dt="2023-11-04T17:52:32.116" v="3670" actId="1076"/>
          <ac:spMkLst>
            <pc:docMk/>
            <pc:sldMk cId="2154647458" sldId="277"/>
            <ac:spMk id="4" creationId="{017201E1-89D0-AC38-00EA-DDCF4CD263B4}"/>
          </ac:spMkLst>
        </pc:spChg>
      </pc:sldChg>
      <pc:sldChg chg="addSp modSp add del mod">
        <pc:chgData name="Veronica Marrapodi" userId="3bb29e30-956d-461e-8802-baf699497146" providerId="ADAL" clId="{3D7E3A80-0AA2-437E-8216-953CC1F70E13}" dt="2023-11-05T10:25:36.267" v="8071" actId="47"/>
        <pc:sldMkLst>
          <pc:docMk/>
          <pc:sldMk cId="3439295592" sldId="278"/>
        </pc:sldMkLst>
        <pc:spChg chg="add mod">
          <ac:chgData name="Veronica Marrapodi" userId="3bb29e30-956d-461e-8802-baf699497146" providerId="ADAL" clId="{3D7E3A80-0AA2-437E-8216-953CC1F70E13}" dt="2023-11-04T17:57:48.238" v="3754" actId="113"/>
          <ac:spMkLst>
            <pc:docMk/>
            <pc:sldMk cId="3439295592" sldId="278"/>
            <ac:spMk id="2" creationId="{0E67551F-1DE7-9F09-ED08-6C92BB6E86AD}"/>
          </ac:spMkLst>
        </pc:spChg>
        <pc:spChg chg="mod">
          <ac:chgData name="Veronica Marrapodi" userId="3bb29e30-956d-461e-8802-baf699497146" providerId="ADAL" clId="{3D7E3A80-0AA2-437E-8216-953CC1F70E13}" dt="2023-11-04T17:57:28.115" v="3748" actId="1076"/>
          <ac:spMkLst>
            <pc:docMk/>
            <pc:sldMk cId="3439295592" sldId="278"/>
            <ac:spMk id="3" creationId="{992BB2C2-BEE1-5C11-3422-4F7D5B197C64}"/>
          </ac:spMkLst>
        </pc:spChg>
        <pc:spChg chg="mod">
          <ac:chgData name="Veronica Marrapodi" userId="3bb29e30-956d-461e-8802-baf699497146" providerId="ADAL" clId="{3D7E3A80-0AA2-437E-8216-953CC1F70E13}" dt="2023-11-04T17:58:04.702" v="3756" actId="14100"/>
          <ac:spMkLst>
            <pc:docMk/>
            <pc:sldMk cId="3439295592" sldId="278"/>
            <ac:spMk id="4" creationId="{017201E1-89D0-AC38-00EA-DDCF4CD263B4}"/>
          </ac:spMkLst>
        </pc:spChg>
      </pc:sldChg>
      <pc:sldChg chg="addSp delSp modSp new mod">
        <pc:chgData name="Veronica Marrapodi" userId="3bb29e30-956d-461e-8802-baf699497146" providerId="ADAL" clId="{3D7E3A80-0AA2-437E-8216-953CC1F70E13}" dt="2023-11-05T10:18:46.500" v="7595" actId="14100"/>
        <pc:sldMkLst>
          <pc:docMk/>
          <pc:sldMk cId="3091756312" sldId="279"/>
        </pc:sldMkLst>
        <pc:spChg chg="mod">
          <ac:chgData name="Veronica Marrapodi" userId="3bb29e30-956d-461e-8802-baf699497146" providerId="ADAL" clId="{3D7E3A80-0AA2-437E-8216-953CC1F70E13}" dt="2023-11-05T10:11:58.152" v="7527" actId="255"/>
          <ac:spMkLst>
            <pc:docMk/>
            <pc:sldMk cId="3091756312" sldId="279"/>
            <ac:spMk id="2" creationId="{1C618ED9-603A-3F93-69CC-F523BF5C3CE9}"/>
          </ac:spMkLst>
        </pc:spChg>
        <pc:spChg chg="del">
          <ac:chgData name="Veronica Marrapodi" userId="3bb29e30-956d-461e-8802-baf699497146" providerId="ADAL" clId="{3D7E3A80-0AA2-437E-8216-953CC1F70E13}" dt="2023-11-05T10:04:49.667" v="7313" actId="478"/>
          <ac:spMkLst>
            <pc:docMk/>
            <pc:sldMk cId="3091756312" sldId="279"/>
            <ac:spMk id="3" creationId="{F8BB432B-6D51-9CAE-10F2-62E14E833436}"/>
          </ac:spMkLst>
        </pc:spChg>
        <pc:spChg chg="add mod">
          <ac:chgData name="Veronica Marrapodi" userId="3bb29e30-956d-461e-8802-baf699497146" providerId="ADAL" clId="{3D7E3A80-0AA2-437E-8216-953CC1F70E13}" dt="2023-11-05T10:18:46.500" v="7595" actId="14100"/>
          <ac:spMkLst>
            <pc:docMk/>
            <pc:sldMk cId="3091756312" sldId="279"/>
            <ac:spMk id="6" creationId="{531E66F4-0607-8C76-7119-B9876B5D2D6C}"/>
          </ac:spMkLst>
        </pc:spChg>
      </pc:sldChg>
      <pc:sldChg chg="modSp add mod">
        <pc:chgData name="Veronica Marrapodi" userId="3bb29e30-956d-461e-8802-baf699497146" providerId="ADAL" clId="{3D7E3A80-0AA2-437E-8216-953CC1F70E13}" dt="2023-11-05T10:24:52.098" v="8064" actId="1076"/>
        <pc:sldMkLst>
          <pc:docMk/>
          <pc:sldMk cId="1088786148" sldId="280"/>
        </pc:sldMkLst>
        <pc:spChg chg="mod">
          <ac:chgData name="Veronica Marrapodi" userId="3bb29e30-956d-461e-8802-baf699497146" providerId="ADAL" clId="{3D7E3A80-0AA2-437E-8216-953CC1F70E13}" dt="2023-11-05T10:24:52.098" v="8064" actId="1076"/>
          <ac:spMkLst>
            <pc:docMk/>
            <pc:sldMk cId="1088786148" sldId="280"/>
            <ac:spMk id="2" creationId="{1C618ED9-603A-3F93-69CC-F523BF5C3CE9}"/>
          </ac:spMkLst>
        </pc:spChg>
        <pc:spChg chg="mod">
          <ac:chgData name="Veronica Marrapodi" userId="3bb29e30-956d-461e-8802-baf699497146" providerId="ADAL" clId="{3D7E3A80-0AA2-437E-8216-953CC1F70E13}" dt="2023-11-05T10:24:47.440" v="8063" actId="1076"/>
          <ac:spMkLst>
            <pc:docMk/>
            <pc:sldMk cId="1088786148" sldId="280"/>
            <ac:spMk id="6" creationId="{531E66F4-0607-8C76-7119-B9876B5D2D6C}"/>
          </ac:spMkLst>
        </pc:spChg>
      </pc:sldChg>
      <pc:sldChg chg="add del">
        <pc:chgData name="Veronica Marrapodi" userId="3bb29e30-956d-461e-8802-baf699497146" providerId="ADAL" clId="{3D7E3A80-0AA2-437E-8216-953CC1F70E13}" dt="2023-11-05T10:25:49.465" v="8073" actId="47"/>
        <pc:sldMkLst>
          <pc:docMk/>
          <pc:sldMk cId="809744822" sldId="281"/>
        </pc:sldMkLst>
      </pc:sldChg>
      <pc:sldChg chg="modSp add mod ord">
        <pc:chgData name="Veronica Marrapodi" userId="3bb29e30-956d-461e-8802-baf699497146" providerId="ADAL" clId="{3D7E3A80-0AA2-437E-8216-953CC1F70E13}" dt="2023-11-05T10:31:00.491" v="8259" actId="1076"/>
        <pc:sldMkLst>
          <pc:docMk/>
          <pc:sldMk cId="1939174380" sldId="281"/>
        </pc:sldMkLst>
        <pc:spChg chg="mod">
          <ac:chgData name="Veronica Marrapodi" userId="3bb29e30-956d-461e-8802-baf699497146" providerId="ADAL" clId="{3D7E3A80-0AA2-437E-8216-953CC1F70E13}" dt="2023-11-05T10:31:00.491" v="8259" actId="1076"/>
          <ac:spMkLst>
            <pc:docMk/>
            <pc:sldMk cId="1939174380" sldId="281"/>
            <ac:spMk id="3" creationId="{992BB2C2-BEE1-5C11-3422-4F7D5B197C6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587641-6493-4135-A205-981D81150C8A}" type="datetimeFigureOut">
              <a:rPr lang="it-IT" smtClean="0"/>
              <a:t>05/11/2023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2352B6-1226-496D-883F-13CC159F33B2}" type="slidenum">
              <a:rPr lang="it-IT" smtClean="0"/>
              <a:t>‹N›</a:t>
            </a:fld>
            <a:endParaRPr lang="it-IT"/>
          </a:p>
        </p:txBody>
      </p:sp>
    </p:spTree>
    <p:extLst>
      <p:ext uri="{BB962C8B-B14F-4D97-AF65-F5344CB8AC3E}">
        <p14:creationId xmlns:p14="http://schemas.microsoft.com/office/powerpoint/2010/main" val="2733058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2A8B743-0442-4FFC-AF2A-C5D0B3ACEB02}" type="datetime1">
              <a:rPr lang="it-IT" smtClean="0"/>
              <a:t>05/11/2023</a:t>
            </a:fld>
            <a:endParaRPr lang="it-IT"/>
          </a:p>
        </p:txBody>
      </p:sp>
      <p:sp>
        <p:nvSpPr>
          <p:cNvPr id="5" name="Footer Placeholder 4"/>
          <p:cNvSpPr>
            <a:spLocks noGrp="1"/>
          </p:cNvSpPr>
          <p:nvPr>
            <p:ph type="ftr" sz="quarter" idx="11"/>
          </p:nvPr>
        </p:nvSpPr>
        <p:spPr/>
        <p:txBody>
          <a:bodyPr/>
          <a:lstStyle/>
          <a:p>
            <a:r>
              <a:rPr lang="it-IT"/>
              <a:t>Dr.ssa Veronica Marrapodi – Giudice della Sezione Prima civile presso il Tribunale di Bergamo</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3490118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97BA58E-5A47-4448-BF34-6141D3DA6A1E}" type="datetime1">
              <a:rPr lang="it-IT" smtClean="0"/>
              <a:t>05/11/2023</a:t>
            </a:fld>
            <a:endParaRPr lang="it-IT"/>
          </a:p>
        </p:txBody>
      </p:sp>
      <p:sp>
        <p:nvSpPr>
          <p:cNvPr id="5" name="Footer Placeholder 4"/>
          <p:cNvSpPr>
            <a:spLocks noGrp="1"/>
          </p:cNvSpPr>
          <p:nvPr>
            <p:ph type="ftr" sz="quarter" idx="11"/>
          </p:nvPr>
        </p:nvSpPr>
        <p:spPr/>
        <p:txBody>
          <a:bodyPr/>
          <a:lstStyle/>
          <a:p>
            <a:r>
              <a:rPr lang="it-IT"/>
              <a:t>Dr.ssa Veronica Marrapodi – Giudice della Sezione Prima civile presso il Tribunale di Bergamo</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2453653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DB14941-C521-45F8-A2C3-1166A475F2BA}" type="datetime1">
              <a:rPr lang="it-IT" smtClean="0"/>
              <a:t>05/11/2023</a:t>
            </a:fld>
            <a:endParaRPr lang="it-IT"/>
          </a:p>
        </p:txBody>
      </p:sp>
      <p:sp>
        <p:nvSpPr>
          <p:cNvPr id="5" name="Footer Placeholder 4"/>
          <p:cNvSpPr>
            <a:spLocks noGrp="1"/>
          </p:cNvSpPr>
          <p:nvPr>
            <p:ph type="ftr" sz="quarter" idx="11"/>
          </p:nvPr>
        </p:nvSpPr>
        <p:spPr/>
        <p:txBody>
          <a:bodyPr/>
          <a:lstStyle/>
          <a:p>
            <a:r>
              <a:rPr lang="it-IT"/>
              <a:t>Dr.ssa Veronica Marrapodi – Giudice della Sezione Prima civile presso il Tribunale di Bergamo</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2C6EA2E-AD8D-452A-9FF7-1ECB847D1C68}"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24005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8E637D0C-07A9-48F1-8C8A-4B360AD1B5F8}" type="datetime1">
              <a:rPr lang="it-IT" smtClean="0"/>
              <a:t>05/11/2023</a:t>
            </a:fld>
            <a:endParaRPr lang="it-IT"/>
          </a:p>
        </p:txBody>
      </p:sp>
      <p:sp>
        <p:nvSpPr>
          <p:cNvPr id="6" name="Footer Placeholder 5"/>
          <p:cNvSpPr>
            <a:spLocks noGrp="1"/>
          </p:cNvSpPr>
          <p:nvPr>
            <p:ph type="ftr" sz="quarter" idx="11"/>
          </p:nvPr>
        </p:nvSpPr>
        <p:spPr/>
        <p:txBody>
          <a:bodyPr/>
          <a:lstStyle/>
          <a:p>
            <a:r>
              <a:rPr lang="it-IT"/>
              <a:t>Dr.ssa Veronica Marrapodi – Giudice della Sezione Prima civile presso il Tribunale di Bergamo</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3436110594"/>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8E637D0C-07A9-48F1-8C8A-4B360AD1B5F8}" type="datetime1">
              <a:rPr lang="it-IT" smtClean="0"/>
              <a:t>05/11/2023</a:t>
            </a:fld>
            <a:endParaRPr lang="it-IT"/>
          </a:p>
        </p:txBody>
      </p:sp>
      <p:sp>
        <p:nvSpPr>
          <p:cNvPr id="6" name="Footer Placeholder 5"/>
          <p:cNvSpPr>
            <a:spLocks noGrp="1"/>
          </p:cNvSpPr>
          <p:nvPr>
            <p:ph type="ftr" sz="quarter" idx="11"/>
          </p:nvPr>
        </p:nvSpPr>
        <p:spPr/>
        <p:txBody>
          <a:bodyPr/>
          <a:lstStyle/>
          <a:p>
            <a:r>
              <a:rPr lang="it-IT"/>
              <a:t>Dr.ssa Veronica Marrapodi – Giudice della Sezione Prima civile presso il Tribunale di Bergamo</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2C6EA2E-AD8D-452A-9FF7-1ECB847D1C68}"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65525819"/>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8E637D0C-07A9-48F1-8C8A-4B360AD1B5F8}" type="datetime1">
              <a:rPr lang="it-IT" smtClean="0"/>
              <a:t>05/11/2023</a:t>
            </a:fld>
            <a:endParaRPr lang="it-IT"/>
          </a:p>
        </p:txBody>
      </p:sp>
      <p:sp>
        <p:nvSpPr>
          <p:cNvPr id="6" name="Footer Placeholder 5"/>
          <p:cNvSpPr>
            <a:spLocks noGrp="1"/>
          </p:cNvSpPr>
          <p:nvPr>
            <p:ph type="ftr" sz="quarter" idx="11"/>
          </p:nvPr>
        </p:nvSpPr>
        <p:spPr/>
        <p:txBody>
          <a:bodyPr/>
          <a:lstStyle/>
          <a:p>
            <a:r>
              <a:rPr lang="it-IT"/>
              <a:t>Dr.ssa Veronica Marrapodi – Giudice della Sezione Prima civile presso il Tribunale di Bergamo</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342306553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7C2CF9B-C0EE-4658-8FB5-24B704FE73A4}" type="datetime1">
              <a:rPr lang="it-IT" smtClean="0"/>
              <a:t>05/11/2023</a:t>
            </a:fld>
            <a:endParaRPr lang="it-IT"/>
          </a:p>
        </p:txBody>
      </p:sp>
      <p:sp>
        <p:nvSpPr>
          <p:cNvPr id="5" name="Footer Placeholder 4"/>
          <p:cNvSpPr>
            <a:spLocks noGrp="1"/>
          </p:cNvSpPr>
          <p:nvPr>
            <p:ph type="ftr" sz="quarter" idx="11"/>
          </p:nvPr>
        </p:nvSpPr>
        <p:spPr/>
        <p:txBody>
          <a:bodyPr/>
          <a:lstStyle/>
          <a:p>
            <a:r>
              <a:rPr lang="it-IT"/>
              <a:t>Dr.ssa Veronica Marrapodi – Giudice della Sezione Prima civile presso il Tribunale di Bergamo</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26893207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A2F3C08-B45B-4F11-920E-D8F8AF2B5958}" type="datetime1">
              <a:rPr lang="it-IT" smtClean="0"/>
              <a:t>05/11/2023</a:t>
            </a:fld>
            <a:endParaRPr lang="it-IT"/>
          </a:p>
        </p:txBody>
      </p:sp>
      <p:sp>
        <p:nvSpPr>
          <p:cNvPr id="5" name="Footer Placeholder 4"/>
          <p:cNvSpPr>
            <a:spLocks noGrp="1"/>
          </p:cNvSpPr>
          <p:nvPr>
            <p:ph type="ftr" sz="quarter" idx="11"/>
          </p:nvPr>
        </p:nvSpPr>
        <p:spPr/>
        <p:txBody>
          <a:bodyPr/>
          <a:lstStyle/>
          <a:p>
            <a:r>
              <a:rPr lang="it-IT"/>
              <a:t>Dr.ssa Veronica Marrapodi – Giudice della Sezione Prima civile presso il Tribunale di Bergamo</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3564034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193DCCD-7082-4E0E-A782-F5BC0F524FDA}" type="datetime1">
              <a:rPr lang="it-IT" smtClean="0"/>
              <a:t>05/11/2023</a:t>
            </a:fld>
            <a:endParaRPr lang="it-IT"/>
          </a:p>
        </p:txBody>
      </p:sp>
      <p:sp>
        <p:nvSpPr>
          <p:cNvPr id="5" name="Footer Placeholder 4"/>
          <p:cNvSpPr>
            <a:spLocks noGrp="1"/>
          </p:cNvSpPr>
          <p:nvPr>
            <p:ph type="ftr" sz="quarter" idx="11"/>
          </p:nvPr>
        </p:nvSpPr>
        <p:spPr/>
        <p:txBody>
          <a:bodyPr/>
          <a:lstStyle/>
          <a:p>
            <a:r>
              <a:rPr lang="it-IT"/>
              <a:t>Dr.ssa Veronica Marrapodi – Giudice della Sezione Prima civile presso il Tribunale di Bergamo</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1892793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25677B1-C91B-4D05-B4BC-F42AC7F64055}" type="datetime1">
              <a:rPr lang="it-IT" smtClean="0"/>
              <a:t>05/11/2023</a:t>
            </a:fld>
            <a:endParaRPr lang="it-IT"/>
          </a:p>
        </p:txBody>
      </p:sp>
      <p:sp>
        <p:nvSpPr>
          <p:cNvPr id="5" name="Footer Placeholder 4"/>
          <p:cNvSpPr>
            <a:spLocks noGrp="1"/>
          </p:cNvSpPr>
          <p:nvPr>
            <p:ph type="ftr" sz="quarter" idx="11"/>
          </p:nvPr>
        </p:nvSpPr>
        <p:spPr/>
        <p:txBody>
          <a:bodyPr/>
          <a:lstStyle/>
          <a:p>
            <a:r>
              <a:rPr lang="it-IT"/>
              <a:t>Dr.ssa Veronica Marrapodi – Giudice della Sezione Prima civile presso il Tribunale di Bergamo</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496076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78671AA-9293-4DD3-95F9-6D52051B5E9D}" type="datetime1">
              <a:rPr lang="it-IT" smtClean="0"/>
              <a:t>05/11/2023</a:t>
            </a:fld>
            <a:endParaRPr lang="it-IT"/>
          </a:p>
        </p:txBody>
      </p:sp>
      <p:sp>
        <p:nvSpPr>
          <p:cNvPr id="6" name="Footer Placeholder 5"/>
          <p:cNvSpPr>
            <a:spLocks noGrp="1"/>
          </p:cNvSpPr>
          <p:nvPr>
            <p:ph type="ftr" sz="quarter" idx="11"/>
          </p:nvPr>
        </p:nvSpPr>
        <p:spPr/>
        <p:txBody>
          <a:bodyPr/>
          <a:lstStyle/>
          <a:p>
            <a:r>
              <a:rPr lang="it-IT"/>
              <a:t>Dr.ssa Veronica Marrapodi – Giudice della Sezione Prima civile presso il Tribunale di Bergamo</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2039689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F2BC6729-8404-4419-B08C-72DB9BB2008C}" type="datetime1">
              <a:rPr lang="it-IT" smtClean="0"/>
              <a:t>05/11/2023</a:t>
            </a:fld>
            <a:endParaRPr lang="it-IT"/>
          </a:p>
        </p:txBody>
      </p:sp>
      <p:sp>
        <p:nvSpPr>
          <p:cNvPr id="8" name="Footer Placeholder 7"/>
          <p:cNvSpPr>
            <a:spLocks noGrp="1"/>
          </p:cNvSpPr>
          <p:nvPr>
            <p:ph type="ftr" sz="quarter" idx="11"/>
          </p:nvPr>
        </p:nvSpPr>
        <p:spPr/>
        <p:txBody>
          <a:bodyPr/>
          <a:lstStyle/>
          <a:p>
            <a:r>
              <a:rPr lang="it-IT"/>
              <a:t>Dr.ssa Veronica Marrapodi – Giudice della Sezione Prima civile presso il Tribunale di Bergamo</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2246527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DD42EC4C-232C-41DB-B9FD-561134F6DA0D}" type="datetime1">
              <a:rPr lang="it-IT" smtClean="0"/>
              <a:t>05/11/2023</a:t>
            </a:fld>
            <a:endParaRPr lang="it-IT"/>
          </a:p>
        </p:txBody>
      </p:sp>
      <p:sp>
        <p:nvSpPr>
          <p:cNvPr id="4" name="Footer Placeholder 3"/>
          <p:cNvSpPr>
            <a:spLocks noGrp="1"/>
          </p:cNvSpPr>
          <p:nvPr>
            <p:ph type="ftr" sz="quarter" idx="11"/>
          </p:nvPr>
        </p:nvSpPr>
        <p:spPr/>
        <p:txBody>
          <a:bodyPr/>
          <a:lstStyle/>
          <a:p>
            <a:r>
              <a:rPr lang="it-IT"/>
              <a:t>Dr.ssa Veronica Marrapodi – Giudice della Sezione Prima civile presso il Tribunale di Bergamo</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1187569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C7554D-E9C0-4435-855B-EEFCE03E8353}" type="datetime1">
              <a:rPr lang="it-IT" smtClean="0"/>
              <a:t>05/11/2023</a:t>
            </a:fld>
            <a:endParaRPr lang="it-IT"/>
          </a:p>
        </p:txBody>
      </p:sp>
      <p:sp>
        <p:nvSpPr>
          <p:cNvPr id="3" name="Footer Placeholder 2"/>
          <p:cNvSpPr>
            <a:spLocks noGrp="1"/>
          </p:cNvSpPr>
          <p:nvPr>
            <p:ph type="ftr" sz="quarter" idx="11"/>
          </p:nvPr>
        </p:nvSpPr>
        <p:spPr/>
        <p:txBody>
          <a:bodyPr/>
          <a:lstStyle/>
          <a:p>
            <a:r>
              <a:rPr lang="it-IT"/>
              <a:t>Dr.ssa Veronica Marrapodi – Giudice della Sezione Prima civile presso il Tribunale di Bergamo</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4075527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6D0EDF9-79C8-4B1D-93DA-DA8C42FDF72E}" type="datetime1">
              <a:rPr lang="it-IT" smtClean="0"/>
              <a:t>05/11/2023</a:t>
            </a:fld>
            <a:endParaRPr lang="it-IT"/>
          </a:p>
        </p:txBody>
      </p:sp>
      <p:sp>
        <p:nvSpPr>
          <p:cNvPr id="6" name="Footer Placeholder 5"/>
          <p:cNvSpPr>
            <a:spLocks noGrp="1"/>
          </p:cNvSpPr>
          <p:nvPr>
            <p:ph type="ftr" sz="quarter" idx="11"/>
          </p:nvPr>
        </p:nvSpPr>
        <p:spPr/>
        <p:txBody>
          <a:bodyPr/>
          <a:lstStyle/>
          <a:p>
            <a:r>
              <a:rPr lang="it-IT"/>
              <a:t>Dr.ssa Veronica Marrapodi – Giudice della Sezione Prima civile presso il Tribunale di Bergamo</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1481776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5313815-A8AC-4165-97A9-BB8047889275}" type="datetime1">
              <a:rPr lang="it-IT" smtClean="0"/>
              <a:t>05/11/2023</a:t>
            </a:fld>
            <a:endParaRPr lang="it-IT"/>
          </a:p>
        </p:txBody>
      </p:sp>
      <p:sp>
        <p:nvSpPr>
          <p:cNvPr id="6" name="Footer Placeholder 5"/>
          <p:cNvSpPr>
            <a:spLocks noGrp="1"/>
          </p:cNvSpPr>
          <p:nvPr>
            <p:ph type="ftr" sz="quarter" idx="11"/>
          </p:nvPr>
        </p:nvSpPr>
        <p:spPr/>
        <p:txBody>
          <a:bodyPr/>
          <a:lstStyle/>
          <a:p>
            <a:r>
              <a:rPr lang="it-IT"/>
              <a:t>Dr.ssa Veronica Marrapodi – Giudice della Sezione Prima civile presso il Tribunale di Bergamo</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2C6EA2E-AD8D-452A-9FF7-1ECB847D1C68}" type="slidenum">
              <a:rPr lang="it-IT" smtClean="0"/>
              <a:t>‹N›</a:t>
            </a:fld>
            <a:endParaRPr lang="it-IT"/>
          </a:p>
        </p:txBody>
      </p:sp>
    </p:spTree>
    <p:extLst>
      <p:ext uri="{BB962C8B-B14F-4D97-AF65-F5344CB8AC3E}">
        <p14:creationId xmlns:p14="http://schemas.microsoft.com/office/powerpoint/2010/main" val="3161197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E637D0C-07A9-48F1-8C8A-4B360AD1B5F8}" type="datetime1">
              <a:rPr lang="it-IT" smtClean="0"/>
              <a:t>05/11/2023</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it-IT"/>
              <a:t>Dr.ssa Veronica Marrapodi – Giudice della Sezione Prima civile presso il Tribunale di Bergamo</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2C6EA2E-AD8D-452A-9FF7-1ECB847D1C68}" type="slidenum">
              <a:rPr lang="it-IT" smtClean="0"/>
              <a:t>‹N›</a:t>
            </a:fld>
            <a:endParaRPr lang="it-IT"/>
          </a:p>
        </p:txBody>
      </p:sp>
    </p:spTree>
    <p:extLst>
      <p:ext uri="{BB962C8B-B14F-4D97-AF65-F5344CB8AC3E}">
        <p14:creationId xmlns:p14="http://schemas.microsoft.com/office/powerpoint/2010/main" val="2320814313"/>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hf hd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a:extLst>
              <a:ext uri="{FF2B5EF4-FFF2-40B4-BE49-F238E27FC236}">
                <a16:creationId xmlns:a16="http://schemas.microsoft.com/office/drawing/2014/main" id="{64AB4779-C8DE-A82B-2BC3-32949A1713E5}"/>
              </a:ext>
            </a:extLst>
          </p:cNvPr>
          <p:cNvSpPr>
            <a:spLocks noGrp="1"/>
          </p:cNvSpPr>
          <p:nvPr>
            <p:ph type="sldNum" sz="quarter" idx="12"/>
          </p:nvPr>
        </p:nvSpPr>
        <p:spPr/>
        <p:txBody>
          <a:bodyPr/>
          <a:lstStyle/>
          <a:p>
            <a:fld id="{D2C6EA2E-AD8D-452A-9FF7-1ECB847D1C68}" type="slidenum">
              <a:rPr lang="it-IT" smtClean="0"/>
              <a:t>1</a:t>
            </a:fld>
            <a:endParaRPr lang="it-IT"/>
          </a:p>
        </p:txBody>
      </p:sp>
      <p:sp>
        <p:nvSpPr>
          <p:cNvPr id="6" name="CasellaDiTesto 5">
            <a:extLst>
              <a:ext uri="{FF2B5EF4-FFF2-40B4-BE49-F238E27FC236}">
                <a16:creationId xmlns:a16="http://schemas.microsoft.com/office/drawing/2014/main" id="{B43E0EC3-D2EB-874E-092E-4803ABB166E7}"/>
              </a:ext>
            </a:extLst>
          </p:cNvPr>
          <p:cNvSpPr txBox="1"/>
          <p:nvPr/>
        </p:nvSpPr>
        <p:spPr>
          <a:xfrm>
            <a:off x="851298" y="1179443"/>
            <a:ext cx="10489404" cy="3802003"/>
          </a:xfrm>
          <a:prstGeom prst="rect">
            <a:avLst/>
          </a:prstGeom>
          <a:noFill/>
        </p:spPr>
        <p:txBody>
          <a:bodyPr wrap="square" rtlCol="0">
            <a:spAutoFit/>
          </a:bodyPr>
          <a:lstStyle/>
          <a:p>
            <a:pPr algn="ctr">
              <a:lnSpc>
                <a:spcPct val="107000"/>
              </a:lnSpc>
              <a:spcAft>
                <a:spcPts val="800"/>
              </a:spcAft>
            </a:pPr>
            <a:r>
              <a:rPr lang="it-IT" sz="1800" b="1" kern="100" dirty="0">
                <a:solidFill>
                  <a:schemeClr val="accent1">
                    <a:lumMod val="60000"/>
                    <a:lumOff val="40000"/>
                  </a:schemeClr>
                </a:solidFill>
                <a:effectLst/>
                <a:latin typeface="Aptos Narrow" panose="020B0004020202020204" pitchFamily="34" charset="0"/>
                <a:ea typeface="Calibri" panose="020F0502020204030204" pitchFamily="34" charset="0"/>
                <a:cs typeface="Times New Roman" panose="02020603050405020304" pitchFamily="18" charset="0"/>
              </a:rPr>
              <a:t>CORSO ONLINE DI FORMAZIONE IN DIRITTO DI FAMIGLIA E MINORILE</a:t>
            </a:r>
            <a:endParaRPr lang="it-IT" sz="1800" kern="100" dirty="0">
              <a:solidFill>
                <a:schemeClr val="accent1">
                  <a:lumMod val="60000"/>
                  <a:lumOff val="40000"/>
                </a:schemeClr>
              </a:solidFill>
              <a:effectLst/>
              <a:latin typeface="Aptos Narrow" panose="020B0004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800" kern="100" dirty="0">
                <a:solidFill>
                  <a:schemeClr val="accent1">
                    <a:lumMod val="60000"/>
                    <a:lumOff val="40000"/>
                  </a:schemeClr>
                </a:solidFill>
                <a:effectLst/>
                <a:latin typeface="Aptos Narrow" panose="020B0004020202020204" pitchFamily="34" charset="0"/>
                <a:ea typeface="Calibri" panose="020F0502020204030204" pitchFamily="34" charset="0"/>
                <a:cs typeface="Times New Roman" panose="02020603050405020304" pitchFamily="18" charset="0"/>
              </a:rPr>
              <a:t>Organizzato da A.I.D.I.F. - Avvocatura Italiana per i Diritti delle Famiglie</a:t>
            </a:r>
          </a:p>
          <a:p>
            <a:pPr algn="ctr">
              <a:lnSpc>
                <a:spcPct val="107000"/>
              </a:lnSpc>
              <a:spcAft>
                <a:spcPts val="800"/>
              </a:spcAft>
            </a:pPr>
            <a:endParaRPr lang="it-IT" sz="1800" kern="100" dirty="0">
              <a:solidFill>
                <a:schemeClr val="accent1">
                  <a:lumMod val="60000"/>
                  <a:lumOff val="40000"/>
                </a:schemeClr>
              </a:solidFill>
              <a:effectLst/>
              <a:latin typeface="Aptos Narrow" panose="020B0004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2000" b="1" kern="100" dirty="0">
                <a:effectLst/>
                <a:latin typeface="Aptos Narrow" panose="020B0004020202020204" pitchFamily="34" charset="0"/>
                <a:ea typeface="Calibri" panose="020F0502020204030204" pitchFamily="34" charset="0"/>
                <a:cs typeface="Times New Roman" panose="02020603050405020304" pitchFamily="18" charset="0"/>
              </a:rPr>
              <a:t>“Il NUOVO PROCEDIMENTO IN MATERIA DI PERSONE, MINORENNI E FAMIGLIE</a:t>
            </a:r>
          </a:p>
          <a:p>
            <a:pPr algn="ctr">
              <a:lnSpc>
                <a:spcPct val="107000"/>
              </a:lnSpc>
              <a:spcAft>
                <a:spcPts val="800"/>
              </a:spcAft>
            </a:pPr>
            <a:r>
              <a:rPr lang="it-IT" sz="2000" b="1" kern="100" dirty="0">
                <a:effectLst/>
                <a:latin typeface="Aptos Narrow" panose="020B0004020202020204" pitchFamily="34" charset="0"/>
                <a:ea typeface="Calibri" panose="020F0502020204030204" pitchFamily="34" charset="0"/>
                <a:cs typeface="Times New Roman" panose="02020603050405020304" pitchFamily="18" charset="0"/>
              </a:rPr>
              <a:t>(L. 206/2021 E D.LGS. 149/2022)”</a:t>
            </a:r>
            <a:endParaRPr lang="it-IT" sz="2000" kern="100" dirty="0">
              <a:effectLst/>
              <a:latin typeface="Aptos Narrow" panose="020B0004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it-IT" sz="2400" b="1" kern="100" dirty="0">
              <a:effectLst/>
              <a:latin typeface="Aptos Narrow" panose="020B0004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2400" b="1" kern="100" dirty="0">
                <a:effectLst/>
                <a:latin typeface="Aptos Narrow" panose="020B0004020202020204" pitchFamily="34" charset="0"/>
                <a:ea typeface="Calibri" panose="020F0502020204030204" pitchFamily="34" charset="0"/>
                <a:cs typeface="Times New Roman" panose="02020603050405020304" pitchFamily="18" charset="0"/>
              </a:rPr>
              <a:t>ASPETTI RELATIVI ALL’AFFIDAMENTO DEI FIGLI MINORI</a:t>
            </a:r>
            <a:endParaRPr lang="it-IT" sz="2400" kern="100" dirty="0">
              <a:effectLst/>
              <a:latin typeface="Aptos Narrow" panose="020B0004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800" b="1" kern="100" dirty="0">
                <a:effectLst/>
                <a:latin typeface="Aptos Narrow" panose="020B0004020202020204" pitchFamily="34" charset="0"/>
                <a:ea typeface="Calibri" panose="020F0502020204030204" pitchFamily="34" charset="0"/>
                <a:cs typeface="Times New Roman" panose="02020603050405020304" pitchFamily="18" charset="0"/>
              </a:rPr>
              <a:t>L’ascolto del minore - il nuovo art. 473.bis.4 c.p.c.</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600" kern="100" dirty="0">
                <a:solidFill>
                  <a:schemeClr val="accent1">
                    <a:lumMod val="60000"/>
                    <a:lumOff val="40000"/>
                  </a:schemeClr>
                </a:solidFill>
                <a:effectLst/>
                <a:latin typeface="Aptos Narrow" panose="020B0004020202020204" pitchFamily="34" charset="0"/>
                <a:ea typeface="Calibri" panose="020F0502020204030204" pitchFamily="34" charset="0"/>
                <a:cs typeface="Times New Roman" panose="02020603050405020304" pitchFamily="18" charset="0"/>
              </a:rPr>
              <a:t>Lunedì 6 novembre 2023</a:t>
            </a:r>
          </a:p>
        </p:txBody>
      </p:sp>
      <p:sp>
        <p:nvSpPr>
          <p:cNvPr id="2" name="Segnaposto piè di pagina 3">
            <a:extLst>
              <a:ext uri="{FF2B5EF4-FFF2-40B4-BE49-F238E27FC236}">
                <a16:creationId xmlns:a16="http://schemas.microsoft.com/office/drawing/2014/main" id="{8990780B-46C7-3E01-E965-8C57CB0E28E7}"/>
              </a:ext>
            </a:extLst>
          </p:cNvPr>
          <p:cNvSpPr>
            <a:spLocks noGrp="1"/>
          </p:cNvSpPr>
          <p:nvPr>
            <p:ph type="ftr" sz="quarter" idx="11"/>
          </p:nvPr>
        </p:nvSpPr>
        <p:spPr>
          <a:xfrm>
            <a:off x="6773663" y="6492875"/>
            <a:ext cx="7619999" cy="365125"/>
          </a:xfrm>
        </p:spPr>
        <p:txBody>
          <a:bodyPr/>
          <a:lstStyle/>
          <a:p>
            <a:r>
              <a:rPr lang="it-IT" dirty="0"/>
              <a:t>Dr.ssa Veronica Marrapodi – Giudice della Sezione Prima civile presso il Tribunale di Bergamo</a:t>
            </a:r>
          </a:p>
        </p:txBody>
      </p:sp>
    </p:spTree>
    <p:extLst>
      <p:ext uri="{BB962C8B-B14F-4D97-AF65-F5344CB8AC3E}">
        <p14:creationId xmlns:p14="http://schemas.microsoft.com/office/powerpoint/2010/main" val="3577163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614F12A-1C27-C117-8B57-25F6CD91ADE4}"/>
              </a:ext>
            </a:extLst>
          </p:cNvPr>
          <p:cNvSpPr>
            <a:spLocks noGrp="1"/>
          </p:cNvSpPr>
          <p:nvPr>
            <p:ph idx="1"/>
          </p:nvPr>
        </p:nvSpPr>
        <p:spPr>
          <a:xfrm>
            <a:off x="1751736" y="2656642"/>
            <a:ext cx="8596668" cy="772358"/>
          </a:xfrm>
        </p:spPr>
        <p:txBody>
          <a:bodyPr>
            <a:normAutofit/>
          </a:bodyPr>
          <a:lstStyle/>
          <a:p>
            <a:pPr marL="0" indent="0" algn="ctr">
              <a:buNone/>
            </a:pPr>
            <a:r>
              <a:rPr lang="it-IT" sz="2400" dirty="0">
                <a:solidFill>
                  <a:schemeClr val="tx1"/>
                </a:solidFill>
                <a:latin typeface="Aptos Narrow" panose="020B0004020202020204" pitchFamily="34" charset="0"/>
                <a:cs typeface="Times New Roman" panose="02020603050405020304" pitchFamily="18" charset="0"/>
              </a:rPr>
              <a:t>Grazie per l’attenzione</a:t>
            </a:r>
          </a:p>
        </p:txBody>
      </p:sp>
      <p:sp>
        <p:nvSpPr>
          <p:cNvPr id="5" name="Segnaposto numero diapositiva 4">
            <a:extLst>
              <a:ext uri="{FF2B5EF4-FFF2-40B4-BE49-F238E27FC236}">
                <a16:creationId xmlns:a16="http://schemas.microsoft.com/office/drawing/2014/main" id="{0144EC44-A9D8-0FA7-DFA6-1FE9C6309074}"/>
              </a:ext>
            </a:extLst>
          </p:cNvPr>
          <p:cNvSpPr>
            <a:spLocks noGrp="1"/>
          </p:cNvSpPr>
          <p:nvPr>
            <p:ph type="sldNum" sz="quarter" idx="12"/>
          </p:nvPr>
        </p:nvSpPr>
        <p:spPr/>
        <p:txBody>
          <a:bodyPr/>
          <a:lstStyle/>
          <a:p>
            <a:fld id="{D2C6EA2E-AD8D-452A-9FF7-1ECB847D1C68}" type="slidenum">
              <a:rPr lang="it-IT" smtClean="0"/>
              <a:t>10</a:t>
            </a:fld>
            <a:endParaRPr lang="it-IT"/>
          </a:p>
        </p:txBody>
      </p:sp>
      <p:pic>
        <p:nvPicPr>
          <p:cNvPr id="2" name="Immagine 1">
            <a:extLst>
              <a:ext uri="{FF2B5EF4-FFF2-40B4-BE49-F238E27FC236}">
                <a16:creationId xmlns:a16="http://schemas.microsoft.com/office/drawing/2014/main" id="{A02FF2B6-F53C-BA57-AB7B-8A9B96DA5C0D}"/>
              </a:ext>
            </a:extLst>
          </p:cNvPr>
          <p:cNvPicPr>
            <a:picLocks noChangeAspect="1"/>
          </p:cNvPicPr>
          <p:nvPr/>
        </p:nvPicPr>
        <p:blipFill>
          <a:blip r:embed="rId2"/>
          <a:stretch>
            <a:fillRect/>
          </a:stretch>
        </p:blipFill>
        <p:spPr>
          <a:xfrm>
            <a:off x="6697872" y="6347458"/>
            <a:ext cx="7620660" cy="359695"/>
          </a:xfrm>
          <a:prstGeom prst="rect">
            <a:avLst/>
          </a:prstGeom>
        </p:spPr>
      </p:pic>
    </p:spTree>
    <p:extLst>
      <p:ext uri="{BB962C8B-B14F-4D97-AF65-F5344CB8AC3E}">
        <p14:creationId xmlns:p14="http://schemas.microsoft.com/office/powerpoint/2010/main" val="481728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80F7D57-35CB-362A-7F3C-46CD2193C600}"/>
              </a:ext>
            </a:extLst>
          </p:cNvPr>
          <p:cNvSpPr>
            <a:spLocks noGrp="1"/>
          </p:cNvSpPr>
          <p:nvPr>
            <p:ph idx="1"/>
          </p:nvPr>
        </p:nvSpPr>
        <p:spPr>
          <a:xfrm>
            <a:off x="1849836" y="628095"/>
            <a:ext cx="4388002" cy="5265712"/>
          </a:xfrm>
        </p:spPr>
        <p:txBody>
          <a:bodyPr>
            <a:noAutofit/>
          </a:bodyPr>
          <a:lstStyle/>
          <a:p>
            <a:pPr marL="0" indent="0" algn="just">
              <a:lnSpc>
                <a:spcPct val="107000"/>
              </a:lnSpc>
              <a:spcAft>
                <a:spcPts val="800"/>
              </a:spcAft>
              <a:buNone/>
            </a:pPr>
            <a:r>
              <a:rPr lang="it-IT" kern="100" dirty="0">
                <a:solidFill>
                  <a:schemeClr val="tx1"/>
                </a:solidFill>
                <a:effectLst/>
                <a:latin typeface="Aptos Narrow" panose="020B0004020202020204" pitchFamily="34" charset="0"/>
                <a:ea typeface="Calibri" panose="020F0502020204030204" pitchFamily="34" charset="0"/>
                <a:cs typeface="Times New Roman" panose="02020603050405020304" pitchFamily="18" charset="0"/>
              </a:rPr>
              <a:t>La Riforma «Cartabia» </a:t>
            </a:r>
            <a:r>
              <a:rPr lang="it-IT" sz="1600" kern="100" dirty="0">
                <a:solidFill>
                  <a:schemeClr val="tx1"/>
                </a:solidFill>
                <a:effectLst/>
                <a:latin typeface="Aptos Narrow" panose="020B0004020202020204" pitchFamily="34" charset="0"/>
                <a:ea typeface="Calibri" panose="020F0502020204030204" pitchFamily="34" charset="0"/>
                <a:cs typeface="Times New Roman" panose="02020603050405020304" pitchFamily="18" charset="0"/>
              </a:rPr>
              <a:t>(</a:t>
            </a:r>
            <a:r>
              <a:rPr lang="it-IT" sz="1600" kern="100" dirty="0">
                <a:effectLst/>
                <a:latin typeface="Aptos Narrow" panose="020B0004020202020204" pitchFamily="34" charset="0"/>
                <a:ea typeface="Calibri" panose="020F0502020204030204" pitchFamily="34" charset="0"/>
                <a:cs typeface="Times New Roman" panose="02020603050405020304" pitchFamily="18" charset="0"/>
              </a:rPr>
              <a:t>Legge delega n. 206/2021, attuata con il D.LGS. 10/10/2022 n. 149), </a:t>
            </a:r>
            <a:r>
              <a:rPr lang="it-IT" kern="100" dirty="0">
                <a:effectLst/>
                <a:latin typeface="Aptos Narrow" panose="020B0004020202020204" pitchFamily="34" charset="0"/>
                <a:ea typeface="Calibri" panose="020F0502020204030204" pitchFamily="34" charset="0"/>
                <a:cs typeface="Times New Roman" panose="02020603050405020304" pitchFamily="18" charset="0"/>
              </a:rPr>
              <a:t>ha abrogato sia l’articolo 336-bis codice civile (rubricato </a:t>
            </a:r>
            <a:r>
              <a:rPr lang="it-IT" dirty="0">
                <a:effectLst/>
                <a:latin typeface="Aptos Narrow" panose="020B0004020202020204" pitchFamily="34" charset="0"/>
                <a:ea typeface="Calibri" panose="020F0502020204030204" pitchFamily="34" charset="0"/>
                <a:cs typeface="Times New Roman" panose="02020603050405020304" pitchFamily="18" charset="0"/>
              </a:rPr>
              <a:t>“Ascolto del minore”, che, a sua volta, aveva abrogato la precedente disciplina sull’ascolto contenuta nell'art. 155 </a:t>
            </a:r>
            <a:r>
              <a:rPr lang="it-IT" i="1" dirty="0">
                <a:effectLst/>
                <a:latin typeface="Aptos Narrow" panose="020B0004020202020204" pitchFamily="34" charset="0"/>
                <a:ea typeface="Calibri" panose="020F0502020204030204" pitchFamily="34" charset="0"/>
                <a:cs typeface="Times New Roman" panose="02020603050405020304" pitchFamily="18" charset="0"/>
              </a:rPr>
              <a:t>sexies</a:t>
            </a:r>
            <a:r>
              <a:rPr lang="it-IT" dirty="0">
                <a:effectLst/>
                <a:latin typeface="Aptos Narrow" panose="020B0004020202020204" pitchFamily="34" charset="0"/>
                <a:ea typeface="Calibri" panose="020F0502020204030204" pitchFamily="34" charset="0"/>
                <a:cs typeface="Times New Roman" panose="02020603050405020304" pitchFamily="18" charset="0"/>
              </a:rPr>
              <a:t> c.c.)</a:t>
            </a:r>
            <a:r>
              <a:rPr lang="it-IT" kern="100" dirty="0">
                <a:effectLst/>
                <a:latin typeface="Aptos Narrow" panose="020B0004020202020204" pitchFamily="34" charset="0"/>
                <a:ea typeface="Calibri" panose="020F0502020204030204" pitchFamily="34" charset="0"/>
                <a:cs typeface="Times New Roman" panose="02020603050405020304" pitchFamily="18" charset="0"/>
              </a:rPr>
              <a:t>, sia l’art. 337-octies (rubricato «Poteri del Giudice e Ascolto del Minore»), sia anche l’art. 4 </a:t>
            </a:r>
            <a:r>
              <a:rPr lang="it-IT" kern="100" dirty="0">
                <a:latin typeface="Aptos Narrow" panose="020B0004020202020204" pitchFamily="34" charset="0"/>
                <a:ea typeface="Calibri" panose="020F0502020204030204" pitchFamily="34" charset="0"/>
                <a:cs typeface="Times New Roman" panose="02020603050405020304" pitchFamily="18" charset="0"/>
              </a:rPr>
              <a:t>L. </a:t>
            </a:r>
            <a:r>
              <a:rPr lang="it-IT" kern="100" dirty="0" err="1">
                <a:latin typeface="Aptos Narrow" panose="020B0004020202020204" pitchFamily="34" charset="0"/>
                <a:ea typeface="Calibri" panose="020F0502020204030204" pitchFamily="34" charset="0"/>
                <a:cs typeface="Times New Roman" panose="02020603050405020304" pitchFamily="18" charset="0"/>
              </a:rPr>
              <a:t>Div</a:t>
            </a:r>
            <a:r>
              <a:rPr lang="it-IT" kern="100" dirty="0">
                <a:latin typeface="Aptos Narrow" panose="020B0004020202020204" pitchFamily="34" charset="0"/>
                <a:ea typeface="Calibri" panose="020F0502020204030204" pitchFamily="34" charset="0"/>
                <a:cs typeface="Times New Roman" panose="02020603050405020304" pitchFamily="18" charset="0"/>
              </a:rPr>
              <a:t>., </a:t>
            </a:r>
            <a:r>
              <a:rPr lang="it-IT" kern="100" dirty="0">
                <a:effectLst/>
                <a:latin typeface="Aptos Narrow" panose="020B0004020202020204" pitchFamily="34" charset="0"/>
                <a:ea typeface="Calibri" panose="020F0502020204030204" pitchFamily="34" charset="0"/>
                <a:cs typeface="Times New Roman" panose="02020603050405020304" pitchFamily="18" charset="0"/>
              </a:rPr>
              <a:t>che pure conteneva un riferimento all’ascolto del figlio minorenne, introducendo ben quattro articoli diversi sul tema dell’ascolto all’interno del Titolo IV bis del Libro II del Codice di procedura civile, gli </a:t>
            </a:r>
            <a:r>
              <a:rPr lang="it-IT" b="1" kern="100" dirty="0" err="1">
                <a:effectLst/>
                <a:latin typeface="Aptos Narrow" panose="020B0004020202020204" pitchFamily="34" charset="0"/>
                <a:ea typeface="Calibri" panose="020F0502020204030204" pitchFamily="34" charset="0"/>
                <a:cs typeface="Times New Roman" panose="02020603050405020304" pitchFamily="18" charset="0"/>
              </a:rPr>
              <a:t>arttt</a:t>
            </a:r>
            <a:r>
              <a:rPr lang="it-IT" b="1" kern="100" dirty="0">
                <a:effectLst/>
                <a:latin typeface="Aptos Narrow" panose="020B0004020202020204" pitchFamily="34" charset="0"/>
                <a:ea typeface="Calibri" panose="020F0502020204030204" pitchFamily="34" charset="0"/>
                <a:cs typeface="Times New Roman" panose="02020603050405020304" pitchFamily="18" charset="0"/>
              </a:rPr>
              <a:t>. 473.bis.4, 473.bis.5, 473.bis.6 e 473.bis.45 c.p.c.</a:t>
            </a:r>
            <a:r>
              <a:rPr lang="it-IT" kern="100" dirty="0">
                <a:effectLst/>
                <a:latin typeface="Aptos Narrow" panose="020B0004020202020204" pitchFamily="34" charset="0"/>
                <a:ea typeface="Calibri" panose="020F0502020204030204" pitchFamily="34" charset="0"/>
                <a:cs typeface="Times New Roman" panose="02020603050405020304" pitchFamily="18" charset="0"/>
              </a:rPr>
              <a:t>, oltre a due disposizioni di attuazione del codice di procedura civile (</a:t>
            </a:r>
            <a:r>
              <a:rPr lang="it-IT" b="1" kern="100" dirty="0">
                <a:effectLst/>
                <a:latin typeface="Aptos Narrow" panose="020B0004020202020204" pitchFamily="34" charset="0"/>
                <a:ea typeface="Calibri" panose="020F0502020204030204" pitchFamily="34" charset="0"/>
                <a:cs typeface="Times New Roman" panose="02020603050405020304" pitchFamily="18" charset="0"/>
              </a:rPr>
              <a:t>artt. 152-quater e 152-quinquies </a:t>
            </a:r>
            <a:r>
              <a:rPr lang="it-IT" b="1" kern="100" dirty="0" err="1">
                <a:effectLst/>
                <a:latin typeface="Aptos Narrow" panose="020B0004020202020204" pitchFamily="34" charset="0"/>
                <a:ea typeface="Calibri" panose="020F0502020204030204" pitchFamily="34" charset="0"/>
                <a:cs typeface="Times New Roman" panose="02020603050405020304" pitchFamily="18" charset="0"/>
              </a:rPr>
              <a:t>disp.att.c.</a:t>
            </a:r>
            <a:r>
              <a:rPr lang="it-IT" b="1" kern="100" dirty="0" err="1">
                <a:latin typeface="Aptos Narrow" panose="020B0004020202020204" pitchFamily="34" charset="0"/>
                <a:ea typeface="Calibri" panose="020F0502020204030204" pitchFamily="34" charset="0"/>
                <a:cs typeface="Times New Roman" panose="02020603050405020304" pitchFamily="18" charset="0"/>
              </a:rPr>
              <a:t>p.c</a:t>
            </a:r>
            <a:r>
              <a:rPr lang="it-IT" kern="100" dirty="0">
                <a:latin typeface="Aptos Narrow" panose="020B0004020202020204" pitchFamily="34" charset="0"/>
                <a:ea typeface="Calibri" panose="020F0502020204030204" pitchFamily="34" charset="0"/>
                <a:cs typeface="Times New Roman" panose="02020603050405020304" pitchFamily="18" charset="0"/>
              </a:rPr>
              <a:t>.</a:t>
            </a:r>
            <a:r>
              <a:rPr lang="it-IT" kern="100" dirty="0">
                <a:effectLst/>
                <a:latin typeface="Aptos Narrow" panose="020B0004020202020204" pitchFamily="34" charset="0"/>
                <a:ea typeface="Calibri" panose="020F0502020204030204" pitchFamily="34" charset="0"/>
                <a:cs typeface="Times New Roman" panose="02020603050405020304" pitchFamily="18" charset="0"/>
              </a:rPr>
              <a:t>)</a:t>
            </a:r>
            <a:endParaRPr lang="it-IT"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piè di pagina 3">
            <a:extLst>
              <a:ext uri="{FF2B5EF4-FFF2-40B4-BE49-F238E27FC236}">
                <a16:creationId xmlns:a16="http://schemas.microsoft.com/office/drawing/2014/main" id="{3E9DBB6D-7BB8-B94D-AB74-7456727A7D2F}"/>
              </a:ext>
            </a:extLst>
          </p:cNvPr>
          <p:cNvSpPr>
            <a:spLocks noGrp="1"/>
          </p:cNvSpPr>
          <p:nvPr>
            <p:ph type="ftr" sz="quarter" idx="11"/>
          </p:nvPr>
        </p:nvSpPr>
        <p:spPr>
          <a:xfrm>
            <a:off x="6835807" y="6492875"/>
            <a:ext cx="7619999" cy="365125"/>
          </a:xfrm>
        </p:spPr>
        <p:txBody>
          <a:bodyPr/>
          <a:lstStyle/>
          <a:p>
            <a:r>
              <a:rPr lang="it-IT" dirty="0"/>
              <a:t>Dr.ssa Veronica Marrapodi – Giudice della Sezione Prima civile presso il Tribunale di Bergamo</a:t>
            </a:r>
          </a:p>
        </p:txBody>
      </p:sp>
      <p:sp>
        <p:nvSpPr>
          <p:cNvPr id="5" name="Segnaposto numero diapositiva 4">
            <a:extLst>
              <a:ext uri="{FF2B5EF4-FFF2-40B4-BE49-F238E27FC236}">
                <a16:creationId xmlns:a16="http://schemas.microsoft.com/office/drawing/2014/main" id="{793A5423-8CD8-8D36-324E-788ECE03DEB4}"/>
              </a:ext>
            </a:extLst>
          </p:cNvPr>
          <p:cNvSpPr>
            <a:spLocks noGrp="1"/>
          </p:cNvSpPr>
          <p:nvPr>
            <p:ph type="sldNum" sz="quarter" idx="12"/>
          </p:nvPr>
        </p:nvSpPr>
        <p:spPr/>
        <p:txBody>
          <a:bodyPr/>
          <a:lstStyle/>
          <a:p>
            <a:fld id="{D2C6EA2E-AD8D-452A-9FF7-1ECB847D1C68}" type="slidenum">
              <a:rPr lang="it-IT" smtClean="0"/>
              <a:t>2</a:t>
            </a:fld>
            <a:endParaRPr lang="it-IT"/>
          </a:p>
        </p:txBody>
      </p:sp>
      <p:sp>
        <p:nvSpPr>
          <p:cNvPr id="6" name="CasellaDiTesto 5">
            <a:extLst>
              <a:ext uri="{FF2B5EF4-FFF2-40B4-BE49-F238E27FC236}">
                <a16:creationId xmlns:a16="http://schemas.microsoft.com/office/drawing/2014/main" id="{B0305E41-8E8C-8224-7148-ACA1F1EEAE45}"/>
              </a:ext>
            </a:extLst>
          </p:cNvPr>
          <p:cNvSpPr txBox="1"/>
          <p:nvPr/>
        </p:nvSpPr>
        <p:spPr>
          <a:xfrm>
            <a:off x="6835808" y="628095"/>
            <a:ext cx="4290902" cy="5119671"/>
          </a:xfrm>
          <a:prstGeom prst="rect">
            <a:avLst/>
          </a:prstGeom>
          <a:noFill/>
        </p:spPr>
        <p:txBody>
          <a:bodyPr wrap="square" rtlCol="0">
            <a:spAutoFit/>
          </a:bodyPr>
          <a:lstStyle/>
          <a:p>
            <a:pPr algn="just">
              <a:lnSpc>
                <a:spcPct val="107000"/>
              </a:lnSpc>
              <a:spcAft>
                <a:spcPts val="800"/>
              </a:spcAft>
            </a:pPr>
            <a:r>
              <a:rPr lang="it-IT" sz="1800" kern="100" dirty="0">
                <a:effectLst/>
                <a:latin typeface="Aptos Narrow" panose="020B0004020202020204" pitchFamily="34" charset="0"/>
                <a:ea typeface="Calibri" panose="020F0502020204030204" pitchFamily="34" charset="0"/>
                <a:cs typeface="Times New Roman" panose="02020603050405020304" pitchFamily="18" charset="0"/>
              </a:rPr>
              <a:t>Aver inserito la disciplina sull’Ascolto all’interno del </a:t>
            </a:r>
            <a:r>
              <a:rPr lang="it-IT" sz="1800" i="1" kern="100" dirty="0">
                <a:effectLst/>
                <a:latin typeface="Aptos Narrow" panose="020B0004020202020204" pitchFamily="34" charset="0"/>
                <a:ea typeface="Calibri" panose="020F0502020204030204" pitchFamily="34" charset="0"/>
                <a:cs typeface="Times New Roman" panose="02020603050405020304" pitchFamily="18" charset="0"/>
              </a:rPr>
              <a:t>corpus</a:t>
            </a:r>
            <a:r>
              <a:rPr lang="it-IT" sz="1800" kern="100" dirty="0">
                <a:effectLst/>
                <a:latin typeface="Aptos Narrow" panose="020B0004020202020204" pitchFamily="34" charset="0"/>
                <a:ea typeface="Calibri" panose="020F0502020204030204" pitchFamily="34" charset="0"/>
                <a:cs typeface="Times New Roman" panose="02020603050405020304" pitchFamily="18" charset="0"/>
              </a:rPr>
              <a:t> di norme relativo al procedimento unico in materia di stato delle persone, minorenni e famiglie, farà sì che non vi potranno più essere dubbi rispetto al tipo di procedimento in cui il minore deve essere sentito, in quanto il rito uniforme in materia di famiglia si applica praticamente a tutti i procedimenti attribuiti alla competenza del tribunale ordinario, del giudice tutelare e del tribunale per i minorenni, con l’esclusione dei procedimenti volti alla dichiarazione di adottabilità e dei procedimenti di adozione di minori di età (art. 473.bis c.p.c.), rispetto ai quali l’</a:t>
            </a:r>
            <a:r>
              <a:rPr lang="it-IT" kern="100" dirty="0">
                <a:latin typeface="Aptos Narrow" panose="020B0004020202020204" pitchFamily="34" charset="0"/>
                <a:ea typeface="Calibri" panose="020F0502020204030204" pitchFamily="34" charset="0"/>
                <a:cs typeface="Times New Roman" panose="02020603050405020304" pitchFamily="18" charset="0"/>
              </a:rPr>
              <a:t>ascolto continua ad essere disciplinato da</a:t>
            </a:r>
            <a:r>
              <a:rPr lang="it-IT" sz="1800" kern="100" dirty="0">
                <a:effectLst/>
                <a:latin typeface="Aptos Narrow" panose="020B0004020202020204" pitchFamily="34" charset="0"/>
                <a:ea typeface="Calibri" panose="020F0502020204030204" pitchFamily="34" charset="0"/>
                <a:cs typeface="Times New Roman" panose="02020603050405020304" pitchFamily="18" charset="0"/>
              </a:rPr>
              <a:t>gli articoli 10 e 15 Legge 04/05/1983 n.184.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7255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6E4B62F-E650-FD82-2498-5E7CCF6F315C}"/>
              </a:ext>
            </a:extLst>
          </p:cNvPr>
          <p:cNvSpPr>
            <a:spLocks noGrp="1"/>
          </p:cNvSpPr>
          <p:nvPr>
            <p:ph idx="1"/>
          </p:nvPr>
        </p:nvSpPr>
        <p:spPr>
          <a:xfrm>
            <a:off x="814336" y="1658663"/>
            <a:ext cx="3027285" cy="4284118"/>
          </a:xfrm>
        </p:spPr>
        <p:txBody>
          <a:bodyPr>
            <a:normAutofit lnSpcReduction="10000"/>
          </a:bodyPr>
          <a:lstStyle/>
          <a:p>
            <a:pPr marL="0" indent="0">
              <a:spcBef>
                <a:spcPts val="300"/>
              </a:spcBef>
              <a:buNone/>
            </a:pPr>
            <a:r>
              <a:rPr lang="it-IT" b="1" dirty="0">
                <a:latin typeface="Aptos Narrow" panose="020B0004020202020204" pitchFamily="34" charset="0"/>
              </a:rPr>
              <a:t>Capo I - Disposizioni generali</a:t>
            </a:r>
          </a:p>
          <a:p>
            <a:pPr marL="0" indent="0">
              <a:spcBef>
                <a:spcPts val="300"/>
              </a:spcBef>
              <a:buNone/>
            </a:pPr>
            <a:r>
              <a:rPr lang="it-IT" sz="1300" dirty="0">
                <a:latin typeface="Aptos Narrow" panose="020B0004020202020204" pitchFamily="34" charset="0"/>
              </a:rPr>
              <a:t>Art. 473 bis — Ambito di applicazione</a:t>
            </a:r>
          </a:p>
          <a:p>
            <a:pPr marL="0" indent="0">
              <a:spcBef>
                <a:spcPts val="300"/>
              </a:spcBef>
              <a:buNone/>
            </a:pPr>
            <a:r>
              <a:rPr lang="it-IT" sz="1300" dirty="0">
                <a:latin typeface="Aptos Narrow" panose="020B0004020202020204" pitchFamily="34" charset="0"/>
              </a:rPr>
              <a:t>Art. 473 bis 1 — Composizione dell'organo giudicante</a:t>
            </a:r>
          </a:p>
          <a:p>
            <a:pPr marL="0" indent="0">
              <a:spcBef>
                <a:spcPts val="300"/>
              </a:spcBef>
              <a:buNone/>
            </a:pPr>
            <a:r>
              <a:rPr lang="it-IT" sz="1300" dirty="0">
                <a:latin typeface="Aptos Narrow" panose="020B0004020202020204" pitchFamily="34" charset="0"/>
              </a:rPr>
              <a:t>Art. 473 bis 2 — Poteri del giudice</a:t>
            </a:r>
          </a:p>
          <a:p>
            <a:pPr marL="0" indent="0">
              <a:spcBef>
                <a:spcPts val="300"/>
              </a:spcBef>
              <a:buNone/>
            </a:pPr>
            <a:r>
              <a:rPr lang="it-IT" sz="1300" dirty="0">
                <a:latin typeface="Aptos Narrow" panose="020B0004020202020204" pitchFamily="34" charset="0"/>
              </a:rPr>
              <a:t>Art. 473 bis 3 — Poteri del pubblico ministero</a:t>
            </a:r>
          </a:p>
          <a:p>
            <a:pPr marL="0" indent="0">
              <a:spcBef>
                <a:spcPts val="300"/>
              </a:spcBef>
              <a:buNone/>
            </a:pPr>
            <a:r>
              <a:rPr lang="it-IT" sz="1300" dirty="0">
                <a:highlight>
                  <a:srgbClr val="00FFFF"/>
                </a:highlight>
                <a:latin typeface="Aptos Narrow" panose="020B0004020202020204" pitchFamily="34" charset="0"/>
              </a:rPr>
              <a:t>Art. 473 bis 4 — Ascolto del minore</a:t>
            </a:r>
          </a:p>
          <a:p>
            <a:pPr marL="0" indent="0">
              <a:spcBef>
                <a:spcPts val="300"/>
              </a:spcBef>
              <a:buNone/>
            </a:pPr>
            <a:r>
              <a:rPr lang="it-IT" sz="1300" dirty="0">
                <a:highlight>
                  <a:srgbClr val="00FFFF"/>
                </a:highlight>
                <a:latin typeface="Aptos Narrow" panose="020B0004020202020204" pitchFamily="34" charset="0"/>
              </a:rPr>
              <a:t>Art. 473 bis 5 — Modalità dell'ascolto</a:t>
            </a:r>
          </a:p>
          <a:p>
            <a:pPr marL="0" indent="0">
              <a:spcBef>
                <a:spcPts val="300"/>
              </a:spcBef>
              <a:buNone/>
            </a:pPr>
            <a:r>
              <a:rPr lang="it-IT" sz="1300" dirty="0">
                <a:highlight>
                  <a:srgbClr val="00FFFF"/>
                </a:highlight>
                <a:latin typeface="Aptos Narrow" panose="020B0004020202020204" pitchFamily="34" charset="0"/>
              </a:rPr>
              <a:t>Art. 473 bis 6 — Rifiuto del minore a incontrare il genitore</a:t>
            </a:r>
          </a:p>
          <a:p>
            <a:pPr marL="0" indent="0">
              <a:spcBef>
                <a:spcPts val="300"/>
              </a:spcBef>
              <a:buNone/>
            </a:pPr>
            <a:r>
              <a:rPr lang="it-IT" sz="1300" dirty="0">
                <a:latin typeface="Aptos Narrow" panose="020B0004020202020204" pitchFamily="34" charset="0"/>
              </a:rPr>
              <a:t>Art. 473 bis 7 — Nomina del tutore e del curatore del minore</a:t>
            </a:r>
          </a:p>
          <a:p>
            <a:pPr marL="0" indent="0">
              <a:spcBef>
                <a:spcPts val="300"/>
              </a:spcBef>
              <a:buNone/>
            </a:pPr>
            <a:r>
              <a:rPr lang="it-IT" sz="1300" dirty="0">
                <a:latin typeface="Aptos Narrow" panose="020B0004020202020204" pitchFamily="34" charset="0"/>
              </a:rPr>
              <a:t>Art. 473 bis 8 — Curatore speciale del minore</a:t>
            </a:r>
          </a:p>
          <a:p>
            <a:pPr marL="0" indent="0">
              <a:spcBef>
                <a:spcPts val="300"/>
              </a:spcBef>
              <a:buNone/>
            </a:pPr>
            <a:r>
              <a:rPr lang="it-IT" sz="1300" dirty="0">
                <a:latin typeface="Aptos Narrow" panose="020B0004020202020204" pitchFamily="34" charset="0"/>
              </a:rPr>
              <a:t>Art. 473 bis 9 — Disposizioni in favore dei figli maggiorenni portatori di handicap grave</a:t>
            </a:r>
          </a:p>
          <a:p>
            <a:pPr marL="0" indent="0">
              <a:spcBef>
                <a:spcPts val="300"/>
              </a:spcBef>
              <a:buNone/>
            </a:pPr>
            <a:r>
              <a:rPr lang="it-IT" sz="1300" dirty="0">
                <a:latin typeface="Aptos Narrow" panose="020B0004020202020204" pitchFamily="34" charset="0"/>
              </a:rPr>
              <a:t>Art. 473 bis 10 — Mediazione familiare</a:t>
            </a:r>
          </a:p>
          <a:p>
            <a:endParaRPr lang="it-IT" dirty="0"/>
          </a:p>
        </p:txBody>
      </p:sp>
      <p:sp>
        <p:nvSpPr>
          <p:cNvPr id="4" name="Segnaposto piè di pagina 3">
            <a:extLst>
              <a:ext uri="{FF2B5EF4-FFF2-40B4-BE49-F238E27FC236}">
                <a16:creationId xmlns:a16="http://schemas.microsoft.com/office/drawing/2014/main" id="{56247222-BE62-860E-1D42-BED8AE38DCE8}"/>
              </a:ext>
            </a:extLst>
          </p:cNvPr>
          <p:cNvSpPr>
            <a:spLocks noGrp="1"/>
          </p:cNvSpPr>
          <p:nvPr>
            <p:ph type="ftr" sz="quarter" idx="11"/>
          </p:nvPr>
        </p:nvSpPr>
        <p:spPr>
          <a:xfrm>
            <a:off x="156731" y="6503662"/>
            <a:ext cx="7619999" cy="365125"/>
          </a:xfrm>
        </p:spPr>
        <p:txBody>
          <a:bodyPr/>
          <a:lstStyle/>
          <a:p>
            <a:r>
              <a:rPr lang="it-IT" dirty="0"/>
              <a:t>Dr.ssa Veronica Marrapodi – Giudice della Sezione Prima civile presso il Tribunale di Bergamo</a:t>
            </a:r>
          </a:p>
        </p:txBody>
      </p:sp>
      <p:sp>
        <p:nvSpPr>
          <p:cNvPr id="5" name="Segnaposto numero diapositiva 4">
            <a:extLst>
              <a:ext uri="{FF2B5EF4-FFF2-40B4-BE49-F238E27FC236}">
                <a16:creationId xmlns:a16="http://schemas.microsoft.com/office/drawing/2014/main" id="{BE1C96F9-FEE4-268C-CF3F-688998BD9AC5}"/>
              </a:ext>
            </a:extLst>
          </p:cNvPr>
          <p:cNvSpPr>
            <a:spLocks noGrp="1"/>
          </p:cNvSpPr>
          <p:nvPr>
            <p:ph type="sldNum" sz="quarter" idx="12"/>
          </p:nvPr>
        </p:nvSpPr>
        <p:spPr/>
        <p:txBody>
          <a:bodyPr/>
          <a:lstStyle/>
          <a:p>
            <a:fld id="{D2C6EA2E-AD8D-452A-9FF7-1ECB847D1C68}" type="slidenum">
              <a:rPr lang="it-IT" smtClean="0"/>
              <a:t>3</a:t>
            </a:fld>
            <a:endParaRPr lang="it-IT"/>
          </a:p>
        </p:txBody>
      </p:sp>
      <p:sp>
        <p:nvSpPr>
          <p:cNvPr id="6" name="CasellaDiTesto 5">
            <a:extLst>
              <a:ext uri="{FF2B5EF4-FFF2-40B4-BE49-F238E27FC236}">
                <a16:creationId xmlns:a16="http://schemas.microsoft.com/office/drawing/2014/main" id="{4FAFFA5F-1B00-84AB-2641-96FBB7CFF07B}"/>
              </a:ext>
            </a:extLst>
          </p:cNvPr>
          <p:cNvSpPr txBox="1"/>
          <p:nvPr/>
        </p:nvSpPr>
        <p:spPr>
          <a:xfrm>
            <a:off x="921695" y="268888"/>
            <a:ext cx="10912935" cy="646331"/>
          </a:xfrm>
          <a:prstGeom prst="rect">
            <a:avLst/>
          </a:prstGeom>
          <a:noFill/>
        </p:spPr>
        <p:txBody>
          <a:bodyPr wrap="square" rtlCol="0">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it-IT" altLang="it-IT" sz="1800" b="1" i="0" u="none" strike="noStrike" cap="none" normalizeH="0" baseline="0" dirty="0">
                <a:ln>
                  <a:noFill/>
                </a:ln>
                <a:effectLst/>
                <a:latin typeface="Aptos Narrow" panose="020B0004020202020204" pitchFamily="34" charset="0"/>
                <a:cs typeface="Tahoma" panose="020B0604030504040204" pitchFamily="34" charset="0"/>
              </a:rPr>
              <a:t>Titolo IV bis - Codice di procedura civile: </a:t>
            </a:r>
            <a:r>
              <a:rPr kumimoji="0" lang="it-IT" altLang="it-IT" sz="1800" b="1" i="1" u="none" strike="noStrike" cap="none" normalizeH="0" baseline="0" dirty="0">
                <a:ln>
                  <a:noFill/>
                </a:ln>
                <a:effectLst/>
                <a:latin typeface="Aptos Narrow" panose="020B0004020202020204" pitchFamily="34" charset="0"/>
                <a:cs typeface="Tahoma" panose="020B0604030504040204" pitchFamily="34" charset="0"/>
              </a:rPr>
              <a:t>Norme per il procedimento in materia di persone, minorenni e famiglie</a:t>
            </a:r>
          </a:p>
          <a:p>
            <a:pPr algn="ctr"/>
            <a:endParaRPr lang="it-IT" dirty="0"/>
          </a:p>
        </p:txBody>
      </p:sp>
      <p:sp>
        <p:nvSpPr>
          <p:cNvPr id="7" name="Rectangle 1">
            <a:extLst>
              <a:ext uri="{FF2B5EF4-FFF2-40B4-BE49-F238E27FC236}">
                <a16:creationId xmlns:a16="http://schemas.microsoft.com/office/drawing/2014/main" id="{6D0BED0C-8C36-2397-FADC-C2DEA747347B}"/>
              </a:ext>
            </a:extLst>
          </p:cNvPr>
          <p:cNvSpPr>
            <a:spLocks noChangeArrowheads="1"/>
          </p:cNvSpPr>
          <p:nvPr/>
        </p:nvSpPr>
        <p:spPr bwMode="auto">
          <a:xfrm>
            <a:off x="0" y="42025"/>
            <a:ext cx="65" cy="373149"/>
          </a:xfrm>
          <a:prstGeom prst="rect">
            <a:avLst/>
          </a:prstGeom>
          <a:solidFill>
            <a:srgbClr val="F6F6F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8" name="CasellaDiTesto 7">
            <a:extLst>
              <a:ext uri="{FF2B5EF4-FFF2-40B4-BE49-F238E27FC236}">
                <a16:creationId xmlns:a16="http://schemas.microsoft.com/office/drawing/2014/main" id="{40DB6FC1-1641-296B-BE59-D2305CD4DDA6}"/>
              </a:ext>
            </a:extLst>
          </p:cNvPr>
          <p:cNvSpPr txBox="1"/>
          <p:nvPr/>
        </p:nvSpPr>
        <p:spPr>
          <a:xfrm>
            <a:off x="3923448" y="1089237"/>
            <a:ext cx="4057195" cy="5487721"/>
          </a:xfrm>
          <a:prstGeom prst="rect">
            <a:avLst/>
          </a:prstGeom>
          <a:noFill/>
        </p:spPr>
        <p:txBody>
          <a:bodyPr wrap="square" rtlCol="0">
            <a:spAutoFit/>
          </a:bodyPr>
          <a:lstStyle/>
          <a:p>
            <a:pPr>
              <a:lnSpc>
                <a:spcPct val="80000"/>
              </a:lnSpc>
              <a:spcBef>
                <a:spcPts val="300"/>
              </a:spcBef>
              <a:buClr>
                <a:schemeClr val="accent1"/>
              </a:buClr>
            </a:pPr>
            <a:r>
              <a:rPr lang="it-IT" b="1" dirty="0">
                <a:solidFill>
                  <a:schemeClr val="tx1">
                    <a:lumMod val="75000"/>
                    <a:lumOff val="25000"/>
                  </a:schemeClr>
                </a:solidFill>
                <a:latin typeface="Aptos Narrow" panose="020B0004020202020204" pitchFamily="34" charset="0"/>
              </a:rPr>
              <a:t>Capo II - Del procedimento</a:t>
            </a:r>
          </a:p>
          <a:p>
            <a:pPr>
              <a:lnSpc>
                <a:spcPct val="80000"/>
              </a:lnSpc>
              <a:spcBef>
                <a:spcPts val="300"/>
              </a:spcBef>
              <a:buClr>
                <a:schemeClr val="accent1"/>
              </a:buClr>
            </a:pPr>
            <a:r>
              <a:rPr lang="it-IT" sz="1300" b="1" dirty="0">
                <a:solidFill>
                  <a:schemeClr val="tx1">
                    <a:lumMod val="75000"/>
                    <a:lumOff val="25000"/>
                  </a:schemeClr>
                </a:solidFill>
                <a:latin typeface="Aptos Narrow" panose="020B0004020202020204" pitchFamily="34" charset="0"/>
              </a:rPr>
              <a:t>Sezione I - Disposizioni comuni al giudizio di primo grado</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11 — Competenza per territorio</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12 — Forma della domanda</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13 — Ricorso del pubblico ministero</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14 — Deposito del ricorso e decreto di fissazione dell'udienza</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15 — Provvedimenti indifferibili</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16 — Costituzione del convenuto</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17 — Ulteriori difese</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18 — Dovere di leale collaborazione</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19 — Nuove domande e nuovi mezzi di prova</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20 — Intervento volontario</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21 — Udienza di comparizione delle parti</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22 — Provvedimenti del giudice</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23 — Modifica dei provvedimenti temporanei e urgenti</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24 — Reclamo dei provvedimenti temporanei e urgenti</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25 — Consulenza tecnica d'ufficio</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26 — Nomina di un esperto su richiesta delle parti</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27 — Intervento dei servizi sociali o sanitari nei procedimenti a tutela dei minori</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28 — Decisione della causa</a:t>
            </a:r>
          </a:p>
          <a:p>
            <a:pPr>
              <a:lnSpc>
                <a:spcPct val="80000"/>
              </a:lnSpc>
              <a:spcBef>
                <a:spcPts val="300"/>
              </a:spcBef>
              <a:buClr>
                <a:schemeClr val="accent1"/>
              </a:buClr>
            </a:pPr>
            <a:r>
              <a:rPr lang="it-IT" sz="1300" dirty="0">
                <a:solidFill>
                  <a:schemeClr val="tx1">
                    <a:lumMod val="75000"/>
                    <a:lumOff val="25000"/>
                  </a:schemeClr>
                </a:solidFill>
                <a:latin typeface="Aptos Narrow" panose="020B0004020202020204" pitchFamily="34" charset="0"/>
              </a:rPr>
              <a:t>Art. 473 bis 29 — Modificabilità dei provvedimenti</a:t>
            </a:r>
          </a:p>
          <a:p>
            <a:pPr>
              <a:lnSpc>
                <a:spcPct val="80000"/>
              </a:lnSpc>
              <a:spcBef>
                <a:spcPts val="300"/>
              </a:spcBef>
              <a:buClr>
                <a:schemeClr val="accent1"/>
              </a:buClr>
            </a:pPr>
            <a:r>
              <a:rPr lang="it-IT" sz="1300" b="1" dirty="0">
                <a:solidFill>
                  <a:schemeClr val="tx1">
                    <a:lumMod val="75000"/>
                    <a:lumOff val="25000"/>
                  </a:schemeClr>
                </a:solidFill>
                <a:latin typeface="Aptos Narrow" panose="020B0004020202020204" pitchFamily="34" charset="0"/>
              </a:rPr>
              <a:t>Sezione II - Dell'appello</a:t>
            </a:r>
          </a:p>
          <a:p>
            <a:pPr>
              <a:lnSpc>
                <a:spcPct val="80000"/>
              </a:lnSpc>
              <a:spcBef>
                <a:spcPts val="300"/>
              </a:spcBef>
              <a:buClr>
                <a:schemeClr val="accent1"/>
              </a:buClr>
            </a:pPr>
            <a:r>
              <a:rPr lang="it-IT" sz="1300" b="1" dirty="0">
                <a:solidFill>
                  <a:schemeClr val="tx1">
                    <a:lumMod val="75000"/>
                    <a:lumOff val="25000"/>
                  </a:schemeClr>
                </a:solidFill>
                <a:latin typeface="Aptos Narrow" panose="020B0004020202020204" pitchFamily="34" charset="0"/>
              </a:rPr>
              <a:t>Sezione III - Dell'attuazione dei provvedimenti</a:t>
            </a:r>
          </a:p>
        </p:txBody>
      </p:sp>
      <p:sp>
        <p:nvSpPr>
          <p:cNvPr id="10" name="CasellaDiTesto 9">
            <a:extLst>
              <a:ext uri="{FF2B5EF4-FFF2-40B4-BE49-F238E27FC236}">
                <a16:creationId xmlns:a16="http://schemas.microsoft.com/office/drawing/2014/main" id="{000DEA8F-C2BA-E364-F17B-5FBC22DC365A}"/>
              </a:ext>
            </a:extLst>
          </p:cNvPr>
          <p:cNvSpPr txBox="1"/>
          <p:nvPr/>
        </p:nvSpPr>
        <p:spPr>
          <a:xfrm>
            <a:off x="8062470" y="919756"/>
            <a:ext cx="3972799" cy="5903667"/>
          </a:xfrm>
          <a:prstGeom prst="rect">
            <a:avLst/>
          </a:prstGeom>
          <a:noFill/>
        </p:spPr>
        <p:txBody>
          <a:bodyPr wrap="square" rtlCol="0">
            <a:spAutoFit/>
          </a:bodyPr>
          <a:lstStyle/>
          <a:p>
            <a:pPr>
              <a:lnSpc>
                <a:spcPct val="80000"/>
              </a:lnSpc>
              <a:spcBef>
                <a:spcPts val="300"/>
              </a:spcBef>
              <a:buClr>
                <a:schemeClr val="accent1"/>
              </a:buClr>
            </a:pPr>
            <a:r>
              <a:rPr lang="it-IT" b="1" dirty="0">
                <a:solidFill>
                  <a:schemeClr val="tx1">
                    <a:lumMod val="75000"/>
                    <a:lumOff val="25000"/>
                  </a:schemeClr>
                </a:solidFill>
                <a:latin typeface="Aptos Narrow" panose="020B0004020202020204" pitchFamily="34" charset="0"/>
              </a:rPr>
              <a:t>Capo III - Disposizioni speciali</a:t>
            </a:r>
          </a:p>
          <a:p>
            <a:pPr>
              <a:lnSpc>
                <a:spcPct val="80000"/>
              </a:lnSpc>
              <a:spcBef>
                <a:spcPts val="300"/>
              </a:spcBef>
              <a:buClr>
                <a:schemeClr val="accent1"/>
              </a:buClr>
            </a:pPr>
            <a:r>
              <a:rPr lang="it-IT" sz="1300" b="1" dirty="0">
                <a:solidFill>
                  <a:schemeClr val="tx1">
                    <a:lumMod val="75000"/>
                    <a:lumOff val="25000"/>
                  </a:schemeClr>
                </a:solidFill>
                <a:latin typeface="Aptos Narrow" panose="020B0004020202020204" pitchFamily="34" charset="0"/>
              </a:rPr>
              <a:t>Sezione I - Della violenza domestica o di genere</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latin typeface="Aptos Narrow" panose="020B0004020202020204" pitchFamily="34" charset="0"/>
              </a:rPr>
              <a:t>Art. 473 bis 40 — Ambito di applicazione</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latin typeface="Aptos Narrow" panose="020B0004020202020204" pitchFamily="34" charset="0"/>
              </a:rPr>
              <a:t>Art. 473 bis 41 — Forma della domanda</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latin typeface="Aptos Narrow" panose="020B0004020202020204" pitchFamily="34" charset="0"/>
              </a:rPr>
              <a:t>Art. 473 bis 42 — Procedimento</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latin typeface="Aptos Narrow" panose="020B0004020202020204" pitchFamily="34" charset="0"/>
              </a:rPr>
              <a:t>Art. 473 bis 43 — Mediazione familiare</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latin typeface="Aptos Narrow" panose="020B0004020202020204" pitchFamily="34" charset="0"/>
              </a:rPr>
              <a:t>Art. 473 bis 44 — Attività istruttoria</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highlight>
                  <a:srgbClr val="00FFFF"/>
                </a:highlight>
                <a:latin typeface="Aptos Narrow" panose="020B0004020202020204" pitchFamily="34" charset="0"/>
              </a:rPr>
              <a:t>Art. 473 bis 45 — Ascolto del minore</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latin typeface="Aptos Narrow" panose="020B0004020202020204" pitchFamily="34" charset="0"/>
              </a:rPr>
              <a:t>Art. 473 bis 46 — Provvedimenti del giudice</a:t>
            </a:r>
          </a:p>
          <a:p>
            <a:pPr>
              <a:lnSpc>
                <a:spcPct val="80000"/>
              </a:lnSpc>
              <a:spcBef>
                <a:spcPts val="300"/>
              </a:spcBef>
              <a:buClr>
                <a:schemeClr val="accent1"/>
              </a:buClr>
            </a:pPr>
            <a:r>
              <a:rPr lang="it-IT" sz="1300" b="1" dirty="0">
                <a:solidFill>
                  <a:schemeClr val="tx1">
                    <a:lumMod val="75000"/>
                    <a:lumOff val="25000"/>
                  </a:schemeClr>
                </a:solidFill>
                <a:latin typeface="Aptos Narrow" panose="020B0004020202020204" pitchFamily="34" charset="0"/>
              </a:rPr>
              <a:t>Sezione II - Dei procedimenti di separazione, di scioglimento o cessazione degli effetti civili del matrimonio, di scioglimento dell'unione civile e di regolamentazione dell'esercizio della responsabilità genitoriale, nonché di modifica delle relative condizioni</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latin typeface="Aptos Narrow" panose="020B0004020202020204" pitchFamily="34" charset="0"/>
              </a:rPr>
              <a:t>Art. 473 bis 47 — Competenza</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latin typeface="Aptos Narrow" panose="020B0004020202020204" pitchFamily="34" charset="0"/>
              </a:rPr>
              <a:t>Art. 473 bis 48 — Produzioni documentali</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latin typeface="Aptos Narrow" panose="020B0004020202020204" pitchFamily="34" charset="0"/>
              </a:rPr>
              <a:t>Art. 473 bis 49 — Cumulo di domande di separazione e scioglimento o cessazione degli effetti civili del matrimonio</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latin typeface="Aptos Narrow" panose="020B0004020202020204" pitchFamily="34" charset="0"/>
              </a:rPr>
              <a:t>Art. 473 bis 50 — Provvedimenti temporanei e urgenti</a:t>
            </a:r>
          </a:p>
          <a:p>
            <a:pPr>
              <a:lnSpc>
                <a:spcPct val="80000"/>
              </a:lnSpc>
              <a:spcBef>
                <a:spcPts val="300"/>
              </a:spcBef>
              <a:buClr>
                <a:schemeClr val="accent1"/>
              </a:buClr>
              <a:buFont typeface="Arial" panose="020B0604020202020204" pitchFamily="34" charset="0"/>
              <a:buChar char="•"/>
            </a:pPr>
            <a:r>
              <a:rPr lang="it-IT" sz="1300" dirty="0">
                <a:solidFill>
                  <a:schemeClr val="tx1">
                    <a:lumMod val="75000"/>
                    <a:lumOff val="25000"/>
                  </a:schemeClr>
                </a:solidFill>
                <a:latin typeface="Aptos Narrow" panose="020B0004020202020204" pitchFamily="34" charset="0"/>
              </a:rPr>
              <a:t>Art. 473 bis 51 — Procedimento su domanda congiunta</a:t>
            </a:r>
          </a:p>
          <a:p>
            <a:pPr>
              <a:lnSpc>
                <a:spcPct val="80000"/>
              </a:lnSpc>
              <a:spcBef>
                <a:spcPts val="300"/>
              </a:spcBef>
              <a:buClr>
                <a:schemeClr val="accent1"/>
              </a:buClr>
            </a:pPr>
            <a:r>
              <a:rPr lang="it-IT" sz="1300" b="1" dirty="0">
                <a:solidFill>
                  <a:schemeClr val="tx1">
                    <a:lumMod val="75000"/>
                    <a:lumOff val="25000"/>
                  </a:schemeClr>
                </a:solidFill>
                <a:latin typeface="Aptos Narrow" panose="020B0004020202020204" pitchFamily="34" charset="0"/>
              </a:rPr>
              <a:t>Sezione III - Dei procedimenti di interdizione, di inabilitazione e di nomina di amministratore di sostegno</a:t>
            </a:r>
          </a:p>
          <a:p>
            <a:pPr>
              <a:lnSpc>
                <a:spcPct val="80000"/>
              </a:lnSpc>
              <a:spcBef>
                <a:spcPts val="300"/>
              </a:spcBef>
              <a:buClr>
                <a:schemeClr val="accent1"/>
              </a:buClr>
            </a:pPr>
            <a:r>
              <a:rPr lang="it-IT" sz="1300" b="1" dirty="0">
                <a:solidFill>
                  <a:schemeClr val="tx1">
                    <a:lumMod val="75000"/>
                    <a:lumOff val="25000"/>
                  </a:schemeClr>
                </a:solidFill>
                <a:latin typeface="Aptos Narrow" panose="020B0004020202020204" pitchFamily="34" charset="0"/>
              </a:rPr>
              <a:t>Sezione IV - Assenza e morte presunta</a:t>
            </a:r>
          </a:p>
          <a:p>
            <a:pPr>
              <a:lnSpc>
                <a:spcPct val="80000"/>
              </a:lnSpc>
              <a:spcBef>
                <a:spcPts val="300"/>
              </a:spcBef>
              <a:buClr>
                <a:schemeClr val="accent1"/>
              </a:buClr>
            </a:pPr>
            <a:r>
              <a:rPr lang="it-IT" sz="1300" b="1" dirty="0">
                <a:solidFill>
                  <a:schemeClr val="tx1">
                    <a:lumMod val="75000"/>
                    <a:lumOff val="25000"/>
                  </a:schemeClr>
                </a:solidFill>
                <a:latin typeface="Aptos Narrow" panose="020B0004020202020204" pitchFamily="34" charset="0"/>
              </a:rPr>
              <a:t>Sezione V - Disposizioni relative a minori interdetti e inabilitati</a:t>
            </a:r>
          </a:p>
          <a:p>
            <a:pPr>
              <a:lnSpc>
                <a:spcPct val="80000"/>
              </a:lnSpc>
              <a:spcBef>
                <a:spcPts val="300"/>
              </a:spcBef>
              <a:buClr>
                <a:schemeClr val="accent1"/>
              </a:buClr>
            </a:pPr>
            <a:r>
              <a:rPr lang="it-IT" sz="1300" b="1" dirty="0">
                <a:solidFill>
                  <a:schemeClr val="tx1">
                    <a:lumMod val="75000"/>
                    <a:lumOff val="25000"/>
                  </a:schemeClr>
                </a:solidFill>
                <a:latin typeface="Aptos Narrow" panose="020B0004020202020204" pitchFamily="34" charset="0"/>
              </a:rPr>
              <a:t>Sezione VI - Rapporti patrimoniali tra coniugi</a:t>
            </a:r>
          </a:p>
          <a:p>
            <a:pPr>
              <a:lnSpc>
                <a:spcPct val="80000"/>
              </a:lnSpc>
              <a:spcBef>
                <a:spcPts val="300"/>
              </a:spcBef>
              <a:buClr>
                <a:schemeClr val="accent1"/>
              </a:buClr>
            </a:pPr>
            <a:r>
              <a:rPr lang="it-IT" sz="1300" b="1" dirty="0">
                <a:solidFill>
                  <a:schemeClr val="tx1">
                    <a:lumMod val="75000"/>
                    <a:lumOff val="25000"/>
                  </a:schemeClr>
                </a:solidFill>
                <a:latin typeface="Aptos Narrow" panose="020B0004020202020204" pitchFamily="34" charset="0"/>
              </a:rPr>
              <a:t>Sezione VII - Degli ordini di protezione contro gli abusi familiari</a:t>
            </a:r>
          </a:p>
          <a:p>
            <a:pPr>
              <a:lnSpc>
                <a:spcPct val="80000"/>
              </a:lnSpc>
              <a:spcBef>
                <a:spcPts val="300"/>
              </a:spcBef>
              <a:buClr>
                <a:schemeClr val="accent1"/>
              </a:buClr>
            </a:pPr>
            <a:r>
              <a:rPr lang="it-IT" sz="1400" b="1" dirty="0">
                <a:solidFill>
                  <a:schemeClr val="tx1">
                    <a:lumMod val="75000"/>
                    <a:lumOff val="25000"/>
                  </a:schemeClr>
                </a:solidFill>
                <a:latin typeface="Aptos Narrow" panose="020B0004020202020204" pitchFamily="34" charset="0"/>
              </a:rPr>
              <a:t>Capo IV - Dei procedimenti in camera di consiglio</a:t>
            </a:r>
          </a:p>
        </p:txBody>
      </p:sp>
    </p:spTree>
    <p:extLst>
      <p:ext uri="{BB962C8B-B14F-4D97-AF65-F5344CB8AC3E}">
        <p14:creationId xmlns:p14="http://schemas.microsoft.com/office/powerpoint/2010/main" val="3883660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92BB2C2-BEE1-5C11-3422-4F7D5B197C64}"/>
              </a:ext>
            </a:extLst>
          </p:cNvPr>
          <p:cNvSpPr>
            <a:spLocks noGrp="1"/>
          </p:cNvSpPr>
          <p:nvPr>
            <p:ph idx="1"/>
          </p:nvPr>
        </p:nvSpPr>
        <p:spPr>
          <a:xfrm>
            <a:off x="1970842" y="524124"/>
            <a:ext cx="9428085" cy="5794246"/>
          </a:xfrm>
        </p:spPr>
        <p:txBody>
          <a:bodyPr>
            <a:normAutofit fontScale="92500" lnSpcReduction="10000"/>
          </a:bodyPr>
          <a:lstStyle/>
          <a:p>
            <a:pPr marL="0" indent="0">
              <a:spcBef>
                <a:spcPts val="0"/>
              </a:spcBef>
              <a:buNone/>
            </a:pPr>
            <a:r>
              <a:rPr lang="it-IT" sz="2100" b="1" i="0" dirty="0">
                <a:solidFill>
                  <a:srgbClr val="2D2D2D"/>
                </a:solidFill>
                <a:effectLst/>
                <a:latin typeface="Aptos Narrow" panose="020B0004020202020204" pitchFamily="34" charset="0"/>
              </a:rPr>
              <a:t>art. 473 bis.4 c.p.c.: Ascolto del minore</a:t>
            </a:r>
          </a:p>
          <a:p>
            <a:pPr marL="0" indent="0" algn="just">
              <a:spcBef>
                <a:spcPts val="0"/>
              </a:spcBef>
              <a:buNone/>
            </a:pPr>
            <a:r>
              <a:rPr lang="it-IT" sz="2100" b="0" i="1" dirty="0">
                <a:solidFill>
                  <a:srgbClr val="000000"/>
                </a:solidFill>
                <a:effectLst/>
                <a:latin typeface="Aptos Narrow" panose="020B0004020202020204" pitchFamily="34" charset="0"/>
              </a:rPr>
              <a:t>Il minore che ha compiuto gli anni dodici e anche di età inferiore ove capace di discernimento è ascoltato dal giudice nei procedimenti nei quali devono essere adottati provvedimenti che lo riguardano. Le opinioni del minore devono essere tenute in considerazione avuto riguardo alla sua età e al suo grado di maturità.</a:t>
            </a:r>
          </a:p>
          <a:p>
            <a:pPr marL="0" indent="0" algn="just">
              <a:spcBef>
                <a:spcPts val="0"/>
              </a:spcBef>
              <a:buNone/>
            </a:pPr>
            <a:r>
              <a:rPr lang="it-IT" sz="2100" b="0" i="1" dirty="0">
                <a:solidFill>
                  <a:srgbClr val="000000"/>
                </a:solidFill>
                <a:effectLst/>
                <a:latin typeface="Aptos Narrow" panose="020B0004020202020204" pitchFamily="34" charset="0"/>
              </a:rPr>
              <a:t>Il giudice non procede all'ascolto, dandone atto con provvedimento motivato, se esso è in contrasto con l'interesse del minore o manifestamente superfluo, in caso di impossibilità fisica o psichica del minore o se quest'ultimo manifesta la volontà di non essere ascoltato.</a:t>
            </a:r>
          </a:p>
          <a:p>
            <a:pPr marL="0" indent="0" algn="just">
              <a:spcBef>
                <a:spcPts val="0"/>
              </a:spcBef>
              <a:buNone/>
            </a:pPr>
            <a:r>
              <a:rPr lang="it-IT" sz="2100" b="0" i="1" dirty="0">
                <a:solidFill>
                  <a:srgbClr val="000000"/>
                </a:solidFill>
                <a:effectLst/>
                <a:latin typeface="Aptos Narrow" panose="020B0004020202020204" pitchFamily="34" charset="0"/>
              </a:rPr>
              <a:t>Nei procedimenti in cui si prende atto di un accordo dei genitori relativo alle condizioni di affidamento dei figli, il giudice procede all'ascolto soltanto se necessario.</a:t>
            </a:r>
          </a:p>
          <a:p>
            <a:pPr marL="0" indent="0" algn="just">
              <a:spcBef>
                <a:spcPts val="0"/>
              </a:spcBef>
              <a:buNone/>
            </a:pPr>
            <a:endParaRPr lang="it-IT" sz="2100" b="0" i="1" dirty="0">
              <a:solidFill>
                <a:srgbClr val="0070C0"/>
              </a:solidFill>
              <a:effectLst/>
              <a:latin typeface="Aptos Narrow" panose="020B0004020202020204" pitchFamily="34" charset="0"/>
            </a:endParaRPr>
          </a:p>
          <a:p>
            <a:pPr algn="just">
              <a:buFont typeface="Wingdings" panose="05000000000000000000" pitchFamily="2" charset="2"/>
              <a:buChar char="à"/>
            </a:pPr>
            <a:r>
              <a:rPr lang="it-IT" dirty="0">
                <a:solidFill>
                  <a:srgbClr val="0070C0"/>
                </a:solidFill>
                <a:latin typeface="Aptos Narrow" panose="020B0004020202020204" pitchFamily="34" charset="0"/>
                <a:sym typeface="Wingdings" panose="05000000000000000000" pitchFamily="2" charset="2"/>
              </a:rPr>
              <a:t>viene riproposto il limite dei 12 anni di età per sancire l'obbligatorietà dell'ascolto del minore;</a:t>
            </a:r>
          </a:p>
          <a:p>
            <a:pPr algn="just">
              <a:buFont typeface="Wingdings" panose="05000000000000000000" pitchFamily="2" charset="2"/>
              <a:buChar char="à"/>
            </a:pPr>
            <a:r>
              <a:rPr lang="it-IT" dirty="0">
                <a:solidFill>
                  <a:srgbClr val="0070C0"/>
                </a:solidFill>
                <a:latin typeface="Aptos Narrow" panose="020B0004020202020204" pitchFamily="34" charset="0"/>
              </a:rPr>
              <a:t>il fatto che le opinioni del minore devono essere </a:t>
            </a:r>
            <a:r>
              <a:rPr lang="it-IT" i="1" dirty="0">
                <a:solidFill>
                  <a:srgbClr val="0070C0"/>
                </a:solidFill>
                <a:latin typeface="Aptos Narrow" panose="020B0004020202020204" pitchFamily="34" charset="0"/>
              </a:rPr>
              <a:t>tenute in considerazione </a:t>
            </a:r>
            <a:r>
              <a:rPr lang="it-IT" dirty="0">
                <a:solidFill>
                  <a:srgbClr val="0070C0"/>
                </a:solidFill>
                <a:latin typeface="Aptos Narrow" panose="020B0004020202020204" pitchFamily="34" charset="0"/>
              </a:rPr>
              <a:t>costituisce un preciso obbligo internazionale assunto dall'Italia (v. </a:t>
            </a:r>
            <a:r>
              <a:rPr lang="it-IT" sz="1800" dirty="0">
                <a:solidFill>
                  <a:srgbClr val="0070C0"/>
                </a:solidFill>
                <a:effectLst/>
                <a:latin typeface="Aptos Narrow" panose="020B0004020202020204" pitchFamily="34" charset="0"/>
                <a:ea typeface="Calibri" panose="020F0502020204030204" pitchFamily="34" charset="0"/>
                <a:cs typeface="Times New Roman" panose="02020603050405020304" pitchFamily="18" charset="0"/>
              </a:rPr>
              <a:t>Convenzione ONU di New York sui diritti dell’infanzia e dell’adolescenza del 20/11/1989, ratificata dall’Italia con Legge n. 176 del 27/05/1991);</a:t>
            </a:r>
          </a:p>
          <a:p>
            <a:pPr algn="just">
              <a:buFont typeface="Wingdings" panose="05000000000000000000" pitchFamily="2" charset="2"/>
              <a:buChar char="à"/>
            </a:pPr>
            <a:r>
              <a:rPr lang="it-IT" dirty="0">
                <a:solidFill>
                  <a:srgbClr val="0070C0"/>
                </a:solidFill>
                <a:latin typeface="Aptos Narrow" panose="020B0004020202020204" pitchFamily="34" charset="0"/>
              </a:rPr>
              <a:t>per discostarsi dalle opinioni del minore, la </a:t>
            </a:r>
            <a:r>
              <a:rPr lang="it-IT" i="1" dirty="0">
                <a:solidFill>
                  <a:srgbClr val="0070C0"/>
                </a:solidFill>
                <a:latin typeface="Aptos Narrow" panose="020B0004020202020204" pitchFamily="34" charset="0"/>
              </a:rPr>
              <a:t>motivazione</a:t>
            </a:r>
            <a:r>
              <a:rPr lang="it-IT" dirty="0">
                <a:solidFill>
                  <a:srgbClr val="0070C0"/>
                </a:solidFill>
                <a:latin typeface="Aptos Narrow" panose="020B0004020202020204" pitchFamily="34" charset="0"/>
              </a:rPr>
              <a:t> contenuta nel provvedimento dell'autorità giudiziaria deve essere specifica, rigorosa e basarsi su un'attenta valutazione dell'interesse del minore;</a:t>
            </a:r>
          </a:p>
          <a:p>
            <a:pPr algn="just">
              <a:buFont typeface="Wingdings" panose="05000000000000000000" pitchFamily="2" charset="2"/>
              <a:buChar char="à"/>
            </a:pPr>
            <a:r>
              <a:rPr lang="it-IT" dirty="0">
                <a:solidFill>
                  <a:srgbClr val="0070C0"/>
                </a:solidFill>
                <a:latin typeface="Aptos Narrow" panose="020B0004020202020204" pitchFamily="34" charset="0"/>
              </a:rPr>
              <a:t>viene codificato </a:t>
            </a:r>
            <a:r>
              <a:rPr lang="it-IT" i="1" dirty="0">
                <a:solidFill>
                  <a:srgbClr val="0070C0"/>
                </a:solidFill>
                <a:latin typeface="Aptos Narrow" panose="020B0004020202020204" pitchFamily="34" charset="0"/>
              </a:rPr>
              <a:t>il diritto del bambino/adolescente a non essere ascoltato (diritto a rimanere in silenzio)</a:t>
            </a:r>
            <a:r>
              <a:rPr lang="it-IT" dirty="0">
                <a:solidFill>
                  <a:srgbClr val="0070C0"/>
                </a:solidFill>
                <a:latin typeface="Aptos Narrow" panose="020B0004020202020204" pitchFamily="34" charset="0"/>
              </a:rPr>
              <a:t>;</a:t>
            </a:r>
          </a:p>
          <a:p>
            <a:pPr algn="just">
              <a:buFont typeface="Wingdings" panose="05000000000000000000" pitchFamily="2" charset="2"/>
              <a:buChar char="à"/>
            </a:pPr>
            <a:r>
              <a:rPr lang="it-IT" dirty="0">
                <a:solidFill>
                  <a:srgbClr val="0070C0"/>
                </a:solidFill>
                <a:latin typeface="Aptos Narrow" panose="020B0004020202020204" pitchFamily="34" charset="0"/>
              </a:rPr>
              <a:t>la riforma fornisce risposte del tutto insoddisfacenti sull'ascolto del minore per quanto concerne i procedimenti a domanda congiunta e le procedure di negoziazione assistita.</a:t>
            </a:r>
          </a:p>
        </p:txBody>
      </p:sp>
      <p:sp>
        <p:nvSpPr>
          <p:cNvPr id="4" name="Segnaposto piè di pagina 3">
            <a:extLst>
              <a:ext uri="{FF2B5EF4-FFF2-40B4-BE49-F238E27FC236}">
                <a16:creationId xmlns:a16="http://schemas.microsoft.com/office/drawing/2014/main" id="{017201E1-89D0-AC38-00EA-DDCF4CD263B4}"/>
              </a:ext>
            </a:extLst>
          </p:cNvPr>
          <p:cNvSpPr>
            <a:spLocks noGrp="1"/>
          </p:cNvSpPr>
          <p:nvPr>
            <p:ph type="ftr" sz="quarter" idx="11"/>
          </p:nvPr>
        </p:nvSpPr>
        <p:spPr>
          <a:xfrm>
            <a:off x="6686310" y="6492875"/>
            <a:ext cx="5448040" cy="365125"/>
          </a:xfrm>
        </p:spPr>
        <p:txBody>
          <a:bodyPr/>
          <a:lstStyle/>
          <a:p>
            <a:r>
              <a:rPr lang="it-IT" dirty="0"/>
              <a:t>Dr.ssa Veronica Marrapodi – Giudice della Sezione Prima civile presso il Tribunale di Bergamo</a:t>
            </a:r>
          </a:p>
        </p:txBody>
      </p:sp>
      <p:sp>
        <p:nvSpPr>
          <p:cNvPr id="5" name="Segnaposto numero diapositiva 4">
            <a:extLst>
              <a:ext uri="{FF2B5EF4-FFF2-40B4-BE49-F238E27FC236}">
                <a16:creationId xmlns:a16="http://schemas.microsoft.com/office/drawing/2014/main" id="{D37B83AC-7B8A-C263-9149-E49FB1EBE344}"/>
              </a:ext>
            </a:extLst>
          </p:cNvPr>
          <p:cNvSpPr>
            <a:spLocks noGrp="1"/>
          </p:cNvSpPr>
          <p:nvPr>
            <p:ph type="sldNum" sz="quarter" idx="12"/>
          </p:nvPr>
        </p:nvSpPr>
        <p:spPr/>
        <p:txBody>
          <a:bodyPr/>
          <a:lstStyle/>
          <a:p>
            <a:fld id="{D2C6EA2E-AD8D-452A-9FF7-1ECB847D1C68}" type="slidenum">
              <a:rPr lang="it-IT" smtClean="0"/>
              <a:t>4</a:t>
            </a:fld>
            <a:endParaRPr lang="it-IT"/>
          </a:p>
        </p:txBody>
      </p:sp>
    </p:spTree>
    <p:extLst>
      <p:ext uri="{BB962C8B-B14F-4D97-AF65-F5344CB8AC3E}">
        <p14:creationId xmlns:p14="http://schemas.microsoft.com/office/powerpoint/2010/main" val="3095356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92BB2C2-BEE1-5C11-3422-4F7D5B197C64}"/>
              </a:ext>
            </a:extLst>
          </p:cNvPr>
          <p:cNvSpPr>
            <a:spLocks noGrp="1"/>
          </p:cNvSpPr>
          <p:nvPr>
            <p:ph idx="1"/>
          </p:nvPr>
        </p:nvSpPr>
        <p:spPr>
          <a:xfrm>
            <a:off x="1873188" y="509326"/>
            <a:ext cx="9579005" cy="5983549"/>
          </a:xfrm>
        </p:spPr>
        <p:txBody>
          <a:bodyPr>
            <a:normAutofit lnSpcReduction="10000"/>
          </a:bodyPr>
          <a:lstStyle/>
          <a:p>
            <a:pPr marL="0" indent="0" algn="just">
              <a:spcBef>
                <a:spcPts val="0"/>
              </a:spcBef>
              <a:buNone/>
            </a:pPr>
            <a:r>
              <a:rPr lang="it-IT" b="1" i="0" dirty="0">
                <a:solidFill>
                  <a:srgbClr val="2D2D2D"/>
                </a:solidFill>
                <a:effectLst/>
                <a:latin typeface="Aptos Narrow" panose="020B0004020202020204" pitchFamily="34" charset="0"/>
              </a:rPr>
              <a:t>art. 473 bis.</a:t>
            </a:r>
            <a:r>
              <a:rPr lang="it-IT" b="1" dirty="0">
                <a:solidFill>
                  <a:srgbClr val="2D2D2D"/>
                </a:solidFill>
                <a:latin typeface="Aptos Narrow" panose="020B0004020202020204" pitchFamily="34" charset="0"/>
              </a:rPr>
              <a:t>6</a:t>
            </a:r>
            <a:r>
              <a:rPr lang="it-IT" b="1" i="0" dirty="0">
                <a:solidFill>
                  <a:srgbClr val="2D2D2D"/>
                </a:solidFill>
                <a:effectLst/>
                <a:latin typeface="Aptos Narrow" panose="020B0004020202020204" pitchFamily="34" charset="0"/>
              </a:rPr>
              <a:t> c.p.c.: Modalità dell’ascolto</a:t>
            </a:r>
          </a:p>
          <a:p>
            <a:pPr marL="0" indent="0" algn="just">
              <a:spcBef>
                <a:spcPts val="0"/>
              </a:spcBef>
              <a:buNone/>
            </a:pPr>
            <a:r>
              <a:rPr lang="it-IT" b="1" i="1" dirty="0">
                <a:solidFill>
                  <a:srgbClr val="0070C0"/>
                </a:solidFill>
                <a:latin typeface="Aptos Narrow" panose="020B0004020202020204" pitchFamily="34" charset="0"/>
              </a:rPr>
              <a:t>L'ascolto del minore è condotto dal giudice, il quale può farsi assistere da esperti e altri ausiliari</a:t>
            </a:r>
            <a:r>
              <a:rPr lang="it-IT" i="1" dirty="0">
                <a:solidFill>
                  <a:srgbClr val="2D2D2D"/>
                </a:solidFill>
                <a:latin typeface="Aptos Narrow" panose="020B0004020202020204" pitchFamily="34" charset="0"/>
              </a:rPr>
              <a:t>. Se il procedimento riguarda più minori, di regola il giudice li ascolta separatamente.</a:t>
            </a:r>
          </a:p>
          <a:p>
            <a:pPr marL="0" indent="0" algn="just">
              <a:spcBef>
                <a:spcPts val="0"/>
              </a:spcBef>
              <a:buNone/>
            </a:pPr>
            <a:r>
              <a:rPr lang="it-IT" b="1" i="1" dirty="0">
                <a:solidFill>
                  <a:srgbClr val="FF0000"/>
                </a:solidFill>
                <a:latin typeface="Aptos Narrow" panose="020B0004020202020204" pitchFamily="34" charset="0"/>
              </a:rPr>
              <a:t>L'udienza</a:t>
            </a:r>
            <a:r>
              <a:rPr lang="it-IT" i="1" dirty="0">
                <a:solidFill>
                  <a:srgbClr val="2D2D2D"/>
                </a:solidFill>
                <a:latin typeface="Aptos Narrow" panose="020B0004020202020204" pitchFamily="34" charset="0"/>
              </a:rPr>
              <a:t> è fissata in orari compatibili con gli impegni scolastici del minore, ove possibile in locali idonei e adeguati alla sua età, anche in luoghi diversi dal tribunale.</a:t>
            </a:r>
          </a:p>
          <a:p>
            <a:pPr marL="0" indent="0" algn="just">
              <a:spcBef>
                <a:spcPts val="0"/>
              </a:spcBef>
              <a:buNone/>
            </a:pPr>
            <a:r>
              <a:rPr lang="it-IT" i="1" dirty="0">
                <a:solidFill>
                  <a:srgbClr val="2D2D2D"/>
                </a:solidFill>
                <a:latin typeface="Aptos Narrow" panose="020B0004020202020204" pitchFamily="34" charset="0"/>
              </a:rPr>
              <a:t>Prima di procedere all'ascolto, </a:t>
            </a:r>
            <a:r>
              <a:rPr lang="it-IT" b="1" i="1" dirty="0">
                <a:solidFill>
                  <a:schemeClr val="accent5">
                    <a:lumMod val="75000"/>
                  </a:schemeClr>
                </a:solidFill>
                <a:latin typeface="Aptos Narrow" panose="020B0004020202020204" pitchFamily="34" charset="0"/>
              </a:rPr>
              <a:t>il giudice indica i temi oggetto dell'adempimento </a:t>
            </a:r>
            <a:r>
              <a:rPr lang="it-IT" i="1" dirty="0">
                <a:solidFill>
                  <a:srgbClr val="2D2D2D"/>
                </a:solidFill>
                <a:latin typeface="Aptos Narrow" panose="020B0004020202020204" pitchFamily="34" charset="0"/>
              </a:rPr>
              <a:t>ai genitori, agli esercenti la responsabilità genitoriale, ai rispettivi difensori e al curatore speciale, i quali possono proporre argomenti e temi di approfondimento e, su autorizzazione del giudice, partecipare all'ascolto.</a:t>
            </a:r>
          </a:p>
          <a:p>
            <a:pPr marL="0" indent="0" algn="just">
              <a:spcBef>
                <a:spcPts val="0"/>
              </a:spcBef>
              <a:buNone/>
            </a:pPr>
            <a:r>
              <a:rPr lang="it-IT" i="1" dirty="0">
                <a:solidFill>
                  <a:srgbClr val="2D2D2D"/>
                </a:solidFill>
                <a:latin typeface="Aptos Narrow" panose="020B0004020202020204" pitchFamily="34" charset="0"/>
              </a:rPr>
              <a:t>Il giudice, tenuto conto dell'età e del grado di maturità del minore, lo informa della natura del procedimento e degli effetti dell'ascolto, e </a:t>
            </a:r>
            <a:r>
              <a:rPr lang="it-IT" b="1" i="1" dirty="0">
                <a:solidFill>
                  <a:srgbClr val="008000"/>
                </a:solidFill>
                <a:latin typeface="Aptos Narrow" panose="020B0004020202020204" pitchFamily="34" charset="0"/>
              </a:rPr>
              <a:t>procede all'adempimento con modalità che ne garantiscono la serenità e la riservatezza</a:t>
            </a:r>
            <a:r>
              <a:rPr lang="it-IT" i="1" dirty="0">
                <a:solidFill>
                  <a:srgbClr val="008000"/>
                </a:solidFill>
                <a:latin typeface="Aptos Narrow" panose="020B0004020202020204" pitchFamily="34" charset="0"/>
              </a:rPr>
              <a:t>.</a:t>
            </a:r>
            <a:r>
              <a:rPr lang="it-IT" i="1" dirty="0">
                <a:solidFill>
                  <a:srgbClr val="2D2D2D"/>
                </a:solidFill>
                <a:latin typeface="Aptos Narrow" panose="020B0004020202020204" pitchFamily="34" charset="0"/>
              </a:rPr>
              <a:t> Il minore che ha compiuto </a:t>
            </a:r>
            <a:r>
              <a:rPr lang="it-IT" b="1" i="1" dirty="0">
                <a:solidFill>
                  <a:srgbClr val="FF0000"/>
                </a:solidFill>
                <a:latin typeface="Aptos Narrow" panose="020B0004020202020204" pitchFamily="34" charset="0"/>
              </a:rPr>
              <a:t>quattordici anni </a:t>
            </a:r>
            <a:r>
              <a:rPr lang="it-IT" i="1" dirty="0">
                <a:solidFill>
                  <a:srgbClr val="2D2D2D"/>
                </a:solidFill>
                <a:latin typeface="Aptos Narrow" panose="020B0004020202020204" pitchFamily="34" charset="0"/>
              </a:rPr>
              <a:t>è informato altresì della possibilità di chiedere la nomina di un curatore speciale ai sensi dell'articolo 473 bis 8.</a:t>
            </a:r>
          </a:p>
          <a:p>
            <a:pPr marL="0" indent="0" algn="just">
              <a:spcBef>
                <a:spcPts val="0"/>
              </a:spcBef>
              <a:buNone/>
            </a:pPr>
            <a:r>
              <a:rPr lang="it-IT" b="1" i="1" dirty="0">
                <a:solidFill>
                  <a:srgbClr val="008000"/>
                </a:solidFill>
                <a:latin typeface="Aptos Narrow" panose="020B0004020202020204" pitchFamily="34" charset="0"/>
              </a:rPr>
              <a:t>Dell'ascolto del minore è effettuata registrazione audiovisiva</a:t>
            </a:r>
            <a:r>
              <a:rPr lang="it-IT" i="1" dirty="0">
                <a:solidFill>
                  <a:srgbClr val="2D2D2D"/>
                </a:solidFill>
                <a:latin typeface="Aptos Narrow" panose="020B0004020202020204" pitchFamily="34" charset="0"/>
              </a:rPr>
              <a:t>. Se per motivi tecnici non è possibile procedere alla registrazione, il processo verbale descrive dettagliatamente il contegno del minore.</a:t>
            </a:r>
          </a:p>
          <a:p>
            <a:pPr marL="0" indent="0" algn="just">
              <a:spcBef>
                <a:spcPts val="0"/>
              </a:spcBef>
              <a:buNone/>
            </a:pPr>
            <a:endParaRPr lang="it-IT" i="1" dirty="0">
              <a:solidFill>
                <a:srgbClr val="2D2D2D"/>
              </a:solidFill>
              <a:latin typeface="Aptos Narrow" panose="020B0004020202020204" pitchFamily="34" charset="0"/>
            </a:endParaRPr>
          </a:p>
          <a:p>
            <a:pPr algn="l">
              <a:spcAft>
                <a:spcPts val="800"/>
              </a:spcAft>
            </a:pPr>
            <a:r>
              <a:rPr lang="it-IT" sz="2000" b="1" i="0" dirty="0">
                <a:solidFill>
                  <a:srgbClr val="0070C0"/>
                </a:solidFill>
                <a:effectLst/>
                <a:latin typeface="Aptos Narrow" panose="020B0004020202020204" pitchFamily="34" charset="0"/>
              </a:rPr>
              <a:t>Obbligo </a:t>
            </a:r>
            <a:r>
              <a:rPr lang="it-IT" sz="2000" b="1" dirty="0">
                <a:solidFill>
                  <a:srgbClr val="0070C0"/>
                </a:solidFill>
                <a:latin typeface="Aptos Narrow" panose="020B0004020202020204" pitchFamily="34" charset="0"/>
              </a:rPr>
              <a:t>del giudice di procedere all’</a:t>
            </a:r>
            <a:r>
              <a:rPr lang="it-IT" sz="2000" b="1" i="0" dirty="0">
                <a:solidFill>
                  <a:srgbClr val="0070C0"/>
                </a:solidFill>
                <a:effectLst/>
                <a:latin typeface="Aptos Narrow" panose="020B0004020202020204" pitchFamily="34" charset="0"/>
              </a:rPr>
              <a:t>ascolto diretto: quindi non è più delegabile?  </a:t>
            </a:r>
          </a:p>
          <a:p>
            <a:pPr algn="l">
              <a:spcAft>
                <a:spcPts val="800"/>
              </a:spcAft>
            </a:pPr>
            <a:r>
              <a:rPr lang="it-IT" sz="2000" b="1" i="0" dirty="0">
                <a:solidFill>
                  <a:schemeClr val="accent4">
                    <a:lumMod val="75000"/>
                  </a:schemeClr>
                </a:solidFill>
                <a:effectLst/>
                <a:latin typeface="Aptos Narrow" panose="020B0004020202020204" pitchFamily="34" charset="0"/>
              </a:rPr>
              <a:t>Obbligo del giudice di indicare temi oggetto dell’ascolto: r</a:t>
            </a:r>
            <a:r>
              <a:rPr lang="it-IT" sz="2000" b="1" dirty="0">
                <a:solidFill>
                  <a:schemeClr val="accent4">
                    <a:lumMod val="75000"/>
                  </a:schemeClr>
                </a:solidFill>
                <a:latin typeface="Aptos Narrow" panose="020B0004020202020204" pitchFamily="34" charset="0"/>
              </a:rPr>
              <a:t>ischio che l’ascolto si trasformi in un </a:t>
            </a:r>
            <a:r>
              <a:rPr lang="it-IT" sz="2000" b="1" i="0" dirty="0">
                <a:solidFill>
                  <a:schemeClr val="accent4">
                    <a:lumMod val="75000"/>
                  </a:schemeClr>
                </a:solidFill>
                <a:effectLst/>
                <a:latin typeface="Aptos Narrow" panose="020B0004020202020204" pitchFamily="34" charset="0"/>
              </a:rPr>
              <a:t>interrogatorio? </a:t>
            </a:r>
          </a:p>
          <a:p>
            <a:pPr algn="l">
              <a:spcAft>
                <a:spcPts val="800"/>
              </a:spcAft>
            </a:pPr>
            <a:r>
              <a:rPr lang="it-IT" sz="2000" b="1" i="0" dirty="0">
                <a:solidFill>
                  <a:srgbClr val="008000"/>
                </a:solidFill>
                <a:effectLst/>
                <a:latin typeface="Aptos Narrow" panose="020B0004020202020204" pitchFamily="34" charset="0"/>
              </a:rPr>
              <a:t>Obbligo del giudice di procedere alla audio-video registrazione dell’ascolto: come si concilia con l’esigenza di assicurare al minore serenità e riservatezza?</a:t>
            </a:r>
          </a:p>
          <a:p>
            <a:pPr marL="0" indent="0" algn="just">
              <a:spcBef>
                <a:spcPts val="0"/>
              </a:spcBef>
              <a:buNone/>
            </a:pPr>
            <a:endParaRPr lang="it-IT" dirty="0">
              <a:solidFill>
                <a:srgbClr val="2D2D2D"/>
              </a:solidFill>
              <a:latin typeface="Aptos Narrow" panose="020B0004020202020204" pitchFamily="34" charset="0"/>
            </a:endParaRPr>
          </a:p>
        </p:txBody>
      </p:sp>
      <p:sp>
        <p:nvSpPr>
          <p:cNvPr id="4" name="Segnaposto piè di pagina 3">
            <a:extLst>
              <a:ext uri="{FF2B5EF4-FFF2-40B4-BE49-F238E27FC236}">
                <a16:creationId xmlns:a16="http://schemas.microsoft.com/office/drawing/2014/main" id="{017201E1-89D0-AC38-00EA-DDCF4CD263B4}"/>
              </a:ext>
            </a:extLst>
          </p:cNvPr>
          <p:cNvSpPr>
            <a:spLocks noGrp="1"/>
          </p:cNvSpPr>
          <p:nvPr>
            <p:ph type="ftr" sz="quarter" idx="11"/>
          </p:nvPr>
        </p:nvSpPr>
        <p:spPr>
          <a:xfrm>
            <a:off x="6804761" y="6492875"/>
            <a:ext cx="5317778" cy="365125"/>
          </a:xfrm>
        </p:spPr>
        <p:txBody>
          <a:bodyPr/>
          <a:lstStyle/>
          <a:p>
            <a:r>
              <a:rPr lang="it-IT" dirty="0"/>
              <a:t>Dr.ssa Veronica Marrapodi – Giudice della Sezione Prima civile presso il Tribunale di Bergamo</a:t>
            </a:r>
          </a:p>
        </p:txBody>
      </p:sp>
      <p:sp>
        <p:nvSpPr>
          <p:cNvPr id="5" name="Segnaposto numero diapositiva 4">
            <a:extLst>
              <a:ext uri="{FF2B5EF4-FFF2-40B4-BE49-F238E27FC236}">
                <a16:creationId xmlns:a16="http://schemas.microsoft.com/office/drawing/2014/main" id="{D37B83AC-7B8A-C263-9149-E49FB1EBE344}"/>
              </a:ext>
            </a:extLst>
          </p:cNvPr>
          <p:cNvSpPr>
            <a:spLocks noGrp="1"/>
          </p:cNvSpPr>
          <p:nvPr>
            <p:ph type="sldNum" sz="quarter" idx="12"/>
          </p:nvPr>
        </p:nvSpPr>
        <p:spPr/>
        <p:txBody>
          <a:bodyPr/>
          <a:lstStyle/>
          <a:p>
            <a:fld id="{D2C6EA2E-AD8D-452A-9FF7-1ECB847D1C68}" type="slidenum">
              <a:rPr lang="it-IT" smtClean="0"/>
              <a:t>5</a:t>
            </a:fld>
            <a:endParaRPr lang="it-IT"/>
          </a:p>
        </p:txBody>
      </p:sp>
    </p:spTree>
    <p:extLst>
      <p:ext uri="{BB962C8B-B14F-4D97-AF65-F5344CB8AC3E}">
        <p14:creationId xmlns:p14="http://schemas.microsoft.com/office/powerpoint/2010/main" val="2753441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92BB2C2-BEE1-5C11-3422-4F7D5B197C64}"/>
              </a:ext>
            </a:extLst>
          </p:cNvPr>
          <p:cNvSpPr>
            <a:spLocks noGrp="1"/>
          </p:cNvSpPr>
          <p:nvPr>
            <p:ph idx="1"/>
          </p:nvPr>
        </p:nvSpPr>
        <p:spPr>
          <a:xfrm>
            <a:off x="1682319" y="355065"/>
            <a:ext cx="9179510" cy="449968"/>
          </a:xfrm>
        </p:spPr>
        <p:txBody>
          <a:bodyPr>
            <a:normAutofit/>
          </a:bodyPr>
          <a:lstStyle/>
          <a:p>
            <a:pPr marL="0" indent="0" algn="ctr">
              <a:spcBef>
                <a:spcPts val="0"/>
              </a:spcBef>
              <a:buNone/>
            </a:pPr>
            <a:r>
              <a:rPr lang="it-IT" sz="2000" b="1" i="0" dirty="0">
                <a:solidFill>
                  <a:srgbClr val="0070C0"/>
                </a:solidFill>
                <a:effectLst/>
                <a:latin typeface="Calibri" panose="020F0502020204030204" pitchFamily="34" charset="0"/>
              </a:rPr>
              <a:t>Obbligo </a:t>
            </a:r>
            <a:r>
              <a:rPr lang="it-IT" sz="2000" b="1" dirty="0">
                <a:solidFill>
                  <a:srgbClr val="0070C0"/>
                </a:solidFill>
                <a:latin typeface="Calibri" panose="020F0502020204030204" pitchFamily="34" charset="0"/>
              </a:rPr>
              <a:t>del giudice di procedere all’</a:t>
            </a:r>
            <a:r>
              <a:rPr lang="it-IT" sz="2000" b="1" i="0" dirty="0">
                <a:solidFill>
                  <a:srgbClr val="0070C0"/>
                </a:solidFill>
                <a:effectLst/>
                <a:latin typeface="Calibri" panose="020F0502020204030204" pitchFamily="34" charset="0"/>
              </a:rPr>
              <a:t>ascolto diretto: quindi non è più delegabile?  </a:t>
            </a:r>
          </a:p>
          <a:p>
            <a:pPr marL="0" indent="0" algn="just">
              <a:spcBef>
                <a:spcPts val="0"/>
              </a:spcBef>
              <a:buNone/>
            </a:pPr>
            <a:endParaRPr lang="it-IT" sz="1500" dirty="0">
              <a:solidFill>
                <a:schemeClr val="tx1"/>
              </a:solidFill>
              <a:latin typeface="Aptos Narrow" panose="020B0004020202020204" pitchFamily="34" charset="0"/>
            </a:endParaRPr>
          </a:p>
        </p:txBody>
      </p:sp>
      <p:sp>
        <p:nvSpPr>
          <p:cNvPr id="4" name="Segnaposto piè di pagina 3">
            <a:extLst>
              <a:ext uri="{FF2B5EF4-FFF2-40B4-BE49-F238E27FC236}">
                <a16:creationId xmlns:a16="http://schemas.microsoft.com/office/drawing/2014/main" id="{017201E1-89D0-AC38-00EA-DDCF4CD263B4}"/>
              </a:ext>
            </a:extLst>
          </p:cNvPr>
          <p:cNvSpPr>
            <a:spLocks noGrp="1"/>
          </p:cNvSpPr>
          <p:nvPr>
            <p:ph type="ftr" sz="quarter" idx="11"/>
          </p:nvPr>
        </p:nvSpPr>
        <p:spPr>
          <a:xfrm>
            <a:off x="6765428" y="6523484"/>
            <a:ext cx="5426572" cy="365125"/>
          </a:xfrm>
        </p:spPr>
        <p:txBody>
          <a:bodyPr/>
          <a:lstStyle/>
          <a:p>
            <a:r>
              <a:rPr lang="it-IT" dirty="0"/>
              <a:t>Dr.ssa Veronica Marrapodi – Giudice della Sezione Prima civile presso il Tribunale di Bergamo</a:t>
            </a:r>
          </a:p>
        </p:txBody>
      </p:sp>
      <p:sp>
        <p:nvSpPr>
          <p:cNvPr id="5" name="Segnaposto numero diapositiva 4">
            <a:extLst>
              <a:ext uri="{FF2B5EF4-FFF2-40B4-BE49-F238E27FC236}">
                <a16:creationId xmlns:a16="http://schemas.microsoft.com/office/drawing/2014/main" id="{D37B83AC-7B8A-C263-9149-E49FB1EBE344}"/>
              </a:ext>
            </a:extLst>
          </p:cNvPr>
          <p:cNvSpPr>
            <a:spLocks noGrp="1"/>
          </p:cNvSpPr>
          <p:nvPr>
            <p:ph type="sldNum" sz="quarter" idx="12"/>
          </p:nvPr>
        </p:nvSpPr>
        <p:spPr/>
        <p:txBody>
          <a:bodyPr/>
          <a:lstStyle/>
          <a:p>
            <a:fld id="{D2C6EA2E-AD8D-452A-9FF7-1ECB847D1C68}" type="slidenum">
              <a:rPr lang="it-IT" smtClean="0"/>
              <a:t>6</a:t>
            </a:fld>
            <a:endParaRPr lang="it-IT"/>
          </a:p>
        </p:txBody>
      </p:sp>
      <p:sp>
        <p:nvSpPr>
          <p:cNvPr id="6" name="CasellaDiTesto 5">
            <a:extLst>
              <a:ext uri="{FF2B5EF4-FFF2-40B4-BE49-F238E27FC236}">
                <a16:creationId xmlns:a16="http://schemas.microsoft.com/office/drawing/2014/main" id="{67ED9226-6487-514F-9F9E-E86CB6B6DCFF}"/>
              </a:ext>
            </a:extLst>
          </p:cNvPr>
          <p:cNvSpPr txBox="1"/>
          <p:nvPr/>
        </p:nvSpPr>
        <p:spPr>
          <a:xfrm>
            <a:off x="1589103" y="665825"/>
            <a:ext cx="9738804" cy="5909310"/>
          </a:xfrm>
          <a:prstGeom prst="rect">
            <a:avLst/>
          </a:prstGeom>
          <a:noFill/>
        </p:spPr>
        <p:txBody>
          <a:bodyPr wrap="square" rtlCol="0">
            <a:spAutoFit/>
          </a:bodyPr>
          <a:lstStyle/>
          <a:p>
            <a:pPr algn="just"/>
            <a:r>
              <a:rPr lang="it-IT" sz="1600" kern="100" dirty="0">
                <a:effectLst/>
                <a:latin typeface="Aptos Narrow" panose="020B0004020202020204" pitchFamily="34" charset="0"/>
                <a:ea typeface="Calibri" panose="020F0502020204030204" pitchFamily="34" charset="0"/>
                <a:cs typeface="Times New Roman" panose="02020603050405020304" pitchFamily="18" charset="0"/>
              </a:rPr>
              <a:t>Se è vero che vi sono pronunce della Corte di Cassazione nelle quali si afferma che la consulenza tecnica d'ufficio o il colloquio svolto con l’Assistente sociale </a:t>
            </a:r>
            <a:r>
              <a:rPr lang="it-IT" sz="1600" b="1" kern="100" dirty="0">
                <a:effectLst/>
                <a:latin typeface="Aptos Narrow" panose="020B0004020202020204" pitchFamily="34" charset="0"/>
                <a:ea typeface="Calibri" panose="020F0502020204030204" pitchFamily="34" charset="0"/>
                <a:cs typeface="Times New Roman" panose="02020603050405020304" pitchFamily="18" charset="0"/>
              </a:rPr>
              <a:t>non sono sufficienti per superare l'obbligo del giudice </a:t>
            </a:r>
            <a:r>
              <a:rPr lang="it-IT" sz="1600" kern="100" dirty="0">
                <a:effectLst/>
                <a:latin typeface="Aptos Narrow" panose="020B0004020202020204" pitchFamily="34" charset="0"/>
                <a:ea typeface="Calibri" panose="020F0502020204030204" pitchFamily="34" charset="0"/>
                <a:cs typeface="Times New Roman" panose="02020603050405020304" pitchFamily="18" charset="0"/>
              </a:rPr>
              <a:t>di procedere direttamente all'ascolto del minore (</a:t>
            </a:r>
            <a:r>
              <a:rPr lang="it-IT" sz="1600" i="1" dirty="0">
                <a:effectLst/>
                <a:latin typeface="Aptos Narrow" panose="020B0004020202020204" pitchFamily="34" charset="0"/>
                <a:ea typeface="Calibri" panose="020F0502020204030204" pitchFamily="34" charset="0"/>
                <a:cs typeface="Times New Roman" panose="02020603050405020304" pitchFamily="18" charset="0"/>
              </a:rPr>
              <a:t>cfr. Cassazione civile sez. I, 02/09/2021, n. 23804; </a:t>
            </a:r>
            <a:r>
              <a:rPr lang="it-IT" sz="1600" i="1" kern="100" dirty="0">
                <a:effectLst/>
                <a:latin typeface="Aptos Narrow" panose="020B0004020202020204" pitchFamily="34" charset="0"/>
                <a:ea typeface="Calibri" panose="020F0502020204030204" pitchFamily="34" charset="0"/>
                <a:cs typeface="Times New Roman" panose="02020603050405020304" pitchFamily="18" charset="0"/>
              </a:rPr>
              <a:t>Cassazione civile sez. I, </a:t>
            </a:r>
            <a:r>
              <a:rPr lang="it-IT" sz="1600" i="1" kern="100" dirty="0" err="1">
                <a:effectLst/>
                <a:latin typeface="Aptos Narrow" panose="020B0004020202020204" pitchFamily="34" charset="0"/>
                <a:ea typeface="Calibri" panose="020F0502020204030204" pitchFamily="34" charset="0"/>
                <a:cs typeface="Times New Roman" panose="02020603050405020304" pitchFamily="18" charset="0"/>
              </a:rPr>
              <a:t>Ord</a:t>
            </a:r>
            <a:r>
              <a:rPr lang="it-IT" sz="1600" i="1" kern="100" dirty="0">
                <a:effectLst/>
                <a:latin typeface="Aptos Narrow" panose="020B0004020202020204" pitchFamily="34" charset="0"/>
                <a:ea typeface="Calibri" panose="020F0502020204030204" pitchFamily="34" charset="0"/>
                <a:cs typeface="Times New Roman" panose="02020603050405020304" pitchFamily="18" charset="0"/>
              </a:rPr>
              <a:t>. 23/06/2022, n. 20323</a:t>
            </a:r>
            <a:r>
              <a:rPr lang="it-IT" sz="1600" kern="100" dirty="0">
                <a:effectLst/>
                <a:latin typeface="Aptos Narrow" panose="020B0004020202020204" pitchFamily="34" charset="0"/>
                <a:ea typeface="Calibri" panose="020F0502020204030204" pitchFamily="34" charset="0"/>
                <a:cs typeface="Times New Roman" panose="02020603050405020304" pitchFamily="18" charset="0"/>
              </a:rPr>
              <a:t>),</a:t>
            </a:r>
          </a:p>
          <a:p>
            <a:pPr algn="just"/>
            <a:r>
              <a:rPr lang="it-IT" sz="1600" dirty="0">
                <a:effectLst/>
                <a:latin typeface="Aptos Narrow" panose="020B0004020202020204" pitchFamily="34" charset="0"/>
                <a:ea typeface="Calibri" panose="020F0502020204030204" pitchFamily="34" charset="0"/>
                <a:cs typeface="Times New Roman" panose="02020603050405020304" pitchFamily="18" charset="0"/>
              </a:rPr>
              <a:t>è pur vero che vi sono altre pronunce in cui i giudici di legittimità hanno affermato, prima dell'entrata in vigore della riforma, che </a:t>
            </a:r>
            <a:r>
              <a:rPr lang="it-IT" sz="1600" b="1" dirty="0">
                <a:effectLst/>
                <a:latin typeface="Aptos Narrow" panose="020B0004020202020204" pitchFamily="34" charset="0"/>
                <a:ea typeface="Calibri" panose="020F0502020204030204" pitchFamily="34" charset="0"/>
                <a:cs typeface="Times New Roman" panose="02020603050405020304" pitchFamily="18" charset="0"/>
              </a:rPr>
              <a:t>può non procedersi direttamente alla audizione del minore</a:t>
            </a:r>
            <a:r>
              <a:rPr lang="it-IT" sz="1600" dirty="0">
                <a:effectLst/>
                <a:latin typeface="Aptos Narrow" panose="020B0004020202020204" pitchFamily="34" charset="0"/>
                <a:ea typeface="Calibri" panose="020F0502020204030204" pitchFamily="34" charset="0"/>
                <a:cs typeface="Times New Roman" panose="02020603050405020304" pitchFamily="18" charset="0"/>
              </a:rPr>
              <a:t>, laddove quest’ultimo sia stato sentito personalmente nei due gradi di giudizio, in occasione della c.t.u. e degli incontri organizzati dai servizi sociali (</a:t>
            </a:r>
            <a:r>
              <a:rPr lang="it-IT" sz="1600" i="1" dirty="0">
                <a:effectLst/>
                <a:latin typeface="Aptos Narrow" panose="020B0004020202020204" pitchFamily="34" charset="0"/>
                <a:ea typeface="Calibri" panose="020F0502020204030204" pitchFamily="34" charset="0"/>
                <a:cs typeface="Times New Roman" panose="02020603050405020304" pitchFamily="18" charset="0"/>
              </a:rPr>
              <a:t>cfr. Cassazione civile sez. I, </a:t>
            </a:r>
            <a:r>
              <a:rPr lang="it-IT" sz="1600" i="1" dirty="0" err="1">
                <a:effectLst/>
                <a:latin typeface="Aptos Narrow" panose="020B0004020202020204" pitchFamily="34" charset="0"/>
                <a:ea typeface="Calibri" panose="020F0502020204030204" pitchFamily="34" charset="0"/>
                <a:cs typeface="Times New Roman" panose="02020603050405020304" pitchFamily="18" charset="0"/>
              </a:rPr>
              <a:t>Ord</a:t>
            </a:r>
            <a:r>
              <a:rPr lang="it-IT" sz="1600" i="1" dirty="0">
                <a:effectLst/>
                <a:latin typeface="Aptos Narrow" panose="020B0004020202020204" pitchFamily="34" charset="0"/>
                <a:ea typeface="Calibri" panose="020F0502020204030204" pitchFamily="34" charset="0"/>
                <a:cs typeface="Times New Roman" panose="02020603050405020304" pitchFamily="18" charset="0"/>
              </a:rPr>
              <a:t>., 23/01/2023, n. 2001).</a:t>
            </a:r>
          </a:p>
          <a:p>
            <a:pPr algn="just"/>
            <a:endParaRPr lang="it-IT" sz="1600" dirty="0">
              <a:effectLst/>
              <a:latin typeface="Aptos Narrow" panose="020B0004020202020204" pitchFamily="34" charset="0"/>
              <a:ea typeface="Calibri" panose="020F0502020204030204" pitchFamily="34" charset="0"/>
              <a:cs typeface="Times New Roman" panose="02020603050405020304" pitchFamily="18" charset="0"/>
            </a:endParaRPr>
          </a:p>
          <a:p>
            <a:pPr algn="just"/>
            <a:r>
              <a:rPr lang="it-IT" sz="1600" dirty="0">
                <a:latin typeface="Aptos Narrow" panose="020B0004020202020204" pitchFamily="34" charset="0"/>
                <a:ea typeface="Calibri" panose="020F0502020204030204" pitchFamily="34" charset="0"/>
                <a:cs typeface="Times New Roman" panose="02020603050405020304" pitchFamily="18" charset="0"/>
              </a:rPr>
              <a:t>Ad avviso di chi scrive, è possibile che l</a:t>
            </a:r>
            <a:r>
              <a:rPr lang="it-IT" sz="1600" dirty="0">
                <a:effectLst/>
                <a:latin typeface="Aptos Narrow" panose="020B0004020202020204" pitchFamily="34" charset="0"/>
                <a:ea typeface="Calibri" panose="020F0502020204030204" pitchFamily="34" charset="0"/>
                <a:cs typeface="Times New Roman" panose="02020603050405020304" pitchFamily="18" charset="0"/>
              </a:rPr>
              <a:t>'ascolto diretto da parte del giudice venga ritenuto </a:t>
            </a:r>
            <a:r>
              <a:rPr lang="it-IT" sz="1600" i="1" dirty="0">
                <a:effectLst/>
                <a:latin typeface="Aptos Narrow" panose="020B0004020202020204" pitchFamily="34" charset="0"/>
                <a:ea typeface="Calibri" panose="020F0502020204030204" pitchFamily="34" charset="0"/>
                <a:cs typeface="Times New Roman" panose="02020603050405020304" pitchFamily="18" charset="0"/>
              </a:rPr>
              <a:t>manifestamente superfluo</a:t>
            </a:r>
            <a:r>
              <a:rPr lang="it-IT" sz="1600" dirty="0">
                <a:effectLst/>
                <a:latin typeface="Aptos Narrow" panose="020B0004020202020204" pitchFamily="34" charset="0"/>
                <a:ea typeface="Calibri" panose="020F0502020204030204" pitchFamily="34" charset="0"/>
                <a:cs typeface="Times New Roman" panose="02020603050405020304" pitchFamily="18" charset="0"/>
              </a:rPr>
              <a:t>, perché, ad </a:t>
            </a:r>
            <a:r>
              <a:rPr lang="it-IT" sz="1600" dirty="0">
                <a:latin typeface="Aptos Narrow" panose="020B0004020202020204" pitchFamily="34" charset="0"/>
                <a:ea typeface="Calibri" panose="020F0502020204030204" pitchFamily="34" charset="0"/>
                <a:cs typeface="Times New Roman" panose="02020603050405020304" pitchFamily="18" charset="0"/>
              </a:rPr>
              <a:t>esempio, il minore ha già </a:t>
            </a:r>
            <a:r>
              <a:rPr lang="it-IT" sz="1600" dirty="0">
                <a:effectLst/>
                <a:latin typeface="Aptos Narrow" panose="020B0004020202020204" pitchFamily="34" charset="0"/>
                <a:ea typeface="Calibri" panose="020F0502020204030204" pitchFamily="34" charset="0"/>
                <a:cs typeface="Times New Roman" panose="02020603050405020304" pitchFamily="18" charset="0"/>
              </a:rPr>
              <a:t>chiaramente e inequivocabilmente manifestato il suo pensiero nel colloquio con gli assistenti sociali o al c.t.u., oppure che venga ritenuto </a:t>
            </a:r>
            <a:r>
              <a:rPr lang="it-IT" sz="1600" i="1" dirty="0">
                <a:effectLst/>
                <a:latin typeface="Aptos Narrow" panose="020B0004020202020204" pitchFamily="34" charset="0"/>
                <a:ea typeface="Calibri" panose="020F0502020204030204" pitchFamily="34" charset="0"/>
                <a:cs typeface="Times New Roman" panose="02020603050405020304" pitchFamily="18" charset="0"/>
              </a:rPr>
              <a:t>contrario all’interesse del minore</a:t>
            </a:r>
            <a:r>
              <a:rPr lang="it-IT" sz="1600" dirty="0">
                <a:effectLst/>
                <a:latin typeface="Aptos Narrow" panose="020B0004020202020204" pitchFamily="34" charset="0"/>
                <a:ea typeface="Calibri" panose="020F0502020204030204" pitchFamily="34" charset="0"/>
                <a:cs typeface="Times New Roman" panose="02020603050405020304" pitchFamily="18" charset="0"/>
              </a:rPr>
              <a:t>, nella misura in cui l'indagine demandata al servizio sociale o al consulente tecnico abbia fatto emergere situazioni di potenziale rischio di pressioni, condizionamenti o altri </a:t>
            </a:r>
            <a:r>
              <a:rPr lang="it-IT" sz="1600" dirty="0">
                <a:latin typeface="Aptos Narrow" panose="020B0004020202020204" pitchFamily="34" charset="0"/>
                <a:ea typeface="Calibri" panose="020F0502020204030204" pitchFamily="34" charset="0"/>
                <a:cs typeface="Times New Roman" panose="02020603050405020304" pitchFamily="18" charset="0"/>
              </a:rPr>
              <a:t>comportamenti dei genitori destabilizzanti per il figlio. </a:t>
            </a:r>
          </a:p>
          <a:p>
            <a:pPr algn="just"/>
            <a:r>
              <a:rPr lang="it-IT" sz="1600" dirty="0">
                <a:solidFill>
                  <a:srgbClr val="0070C0"/>
                </a:solidFill>
                <a:latin typeface="Aptos Narrow" panose="020B0004020202020204" pitchFamily="34" charset="0"/>
                <a:ea typeface="Calibri" panose="020F0502020204030204" pitchFamily="34" charset="0"/>
                <a:cs typeface="Times New Roman" panose="02020603050405020304" pitchFamily="18" charset="0"/>
              </a:rPr>
              <a:t>Non è più ammissibile che il giudice deleghi al Servizio Sociale o al CTU l’ascolto del minore, ma è possibile che il giudice utilizzi le risultanze degli accertamenti compiuti dal Servizio Sociale o dal CTU per motivare il mancato ascolto diretto. </a:t>
            </a:r>
          </a:p>
          <a:p>
            <a:pPr algn="just">
              <a:spcBef>
                <a:spcPts val="600"/>
              </a:spcBef>
            </a:pPr>
            <a:r>
              <a:rPr lang="it-IT" sz="1600" b="1" dirty="0">
                <a:effectLst/>
                <a:latin typeface="Aptos Narrow" panose="020B0004020202020204" pitchFamily="34" charset="0"/>
                <a:ea typeface="Calibri" panose="020F0502020204030204" pitchFamily="34" charset="0"/>
                <a:cs typeface="Times New Roman" panose="02020603050405020304" pitchFamily="18" charset="0"/>
              </a:rPr>
              <a:t>Però, vale sempre il principio generale per cui anche il rito deve essere orientato a salvaguardare il superiore interesse del minore </a:t>
            </a:r>
            <a:r>
              <a:rPr lang="it-IT" sz="1600" dirty="0">
                <a:effectLst/>
                <a:latin typeface="Aptos Narrow" panose="020B0004020202020204" pitchFamily="34" charset="0"/>
                <a:ea typeface="Calibri" panose="020F0502020204030204" pitchFamily="34" charset="0"/>
                <a:cs typeface="Times New Roman" panose="02020603050405020304" pitchFamily="18" charset="0"/>
              </a:rPr>
              <a:t>[</a:t>
            </a:r>
            <a:r>
              <a:rPr lang="it-IT" sz="1600" dirty="0">
                <a:solidFill>
                  <a:srgbClr val="FF9933"/>
                </a:solidFill>
                <a:effectLst/>
                <a:latin typeface="Aptos Narrow" panose="020B0004020202020204" pitchFamily="34" charset="0"/>
                <a:ea typeface="Calibri" panose="020F0502020204030204" pitchFamily="34" charset="0"/>
                <a:cs typeface="Times New Roman" panose="02020603050405020304" pitchFamily="18" charset="0"/>
              </a:rPr>
              <a:t>“</a:t>
            </a:r>
            <a:r>
              <a:rPr lang="it-IT" sz="1600" b="1" i="1" dirty="0">
                <a:solidFill>
                  <a:srgbClr val="FF9933"/>
                </a:solidFill>
                <a:effectLst/>
                <a:latin typeface="Aptos Narrow" panose="020B0004020202020204" pitchFamily="34" charset="0"/>
                <a:ea typeface="Calibri" panose="020F0502020204030204" pitchFamily="34" charset="0"/>
                <a:cs typeface="Times New Roman" panose="02020603050405020304" pitchFamily="18" charset="0"/>
              </a:rPr>
              <a:t>il processo deve adattarsi alle esigenze del minore e non il contrario” </a:t>
            </a:r>
            <a:r>
              <a:rPr lang="it-IT" sz="1200" i="1" dirty="0">
                <a:solidFill>
                  <a:srgbClr val="FF9933"/>
                </a:solidFill>
                <a:effectLst/>
                <a:latin typeface="Aptos Narrow" panose="020B0004020202020204" pitchFamily="34" charset="0"/>
                <a:ea typeface="Calibri" panose="020F0502020204030204" pitchFamily="34" charset="0"/>
                <a:cs typeface="Times New Roman" panose="02020603050405020304" pitchFamily="18" charset="0"/>
              </a:rPr>
              <a:t>, cit. dott. Giuseppe Buffone</a:t>
            </a:r>
            <a:r>
              <a:rPr lang="it-IT" sz="1600" dirty="0">
                <a:effectLst/>
                <a:latin typeface="Aptos Narrow" panose="020B0004020202020204" pitchFamily="34" charset="0"/>
                <a:ea typeface="Calibri" panose="020F0502020204030204" pitchFamily="34" charset="0"/>
                <a:cs typeface="Times New Roman" panose="02020603050405020304" pitchFamily="18" charset="0"/>
              </a:rPr>
              <a:t>]. </a:t>
            </a:r>
          </a:p>
          <a:p>
            <a:pPr algn="just">
              <a:spcBef>
                <a:spcPts val="600"/>
              </a:spcBef>
            </a:pPr>
            <a:r>
              <a:rPr lang="it-IT" sz="1600" dirty="0">
                <a:effectLst/>
                <a:latin typeface="Aptos Narrow" panose="020B0004020202020204" pitchFamily="34" charset="0"/>
                <a:ea typeface="Calibri" panose="020F0502020204030204" pitchFamily="34" charset="0"/>
                <a:cs typeface="Times New Roman" panose="02020603050405020304" pitchFamily="18" charset="0"/>
              </a:rPr>
              <a:t>Laddove il giudice dovesse ritenere l’ascolto </a:t>
            </a:r>
            <a:r>
              <a:rPr lang="it-IT" sz="1600" i="1" dirty="0">
                <a:effectLst/>
                <a:latin typeface="Aptos Narrow" panose="020B0004020202020204" pitchFamily="34" charset="0"/>
                <a:ea typeface="Calibri" panose="020F0502020204030204" pitchFamily="34" charset="0"/>
                <a:cs typeface="Times New Roman" panose="02020603050405020304" pitchFamily="18" charset="0"/>
              </a:rPr>
              <a:t>diretto</a:t>
            </a:r>
            <a:r>
              <a:rPr lang="it-IT" sz="1600" dirty="0">
                <a:effectLst/>
                <a:latin typeface="Aptos Narrow" panose="020B0004020202020204" pitchFamily="34" charset="0"/>
                <a:ea typeface="Calibri" panose="020F0502020204030204" pitchFamily="34" charset="0"/>
                <a:cs typeface="Times New Roman" panose="02020603050405020304" pitchFamily="18" charset="0"/>
              </a:rPr>
              <a:t> contrario all’interesse del minore, con </a:t>
            </a:r>
            <a:r>
              <a:rPr lang="it-IT" sz="1600" dirty="0">
                <a:latin typeface="Aptos Narrow" panose="020B0004020202020204" pitchFamily="34" charset="0"/>
                <a:ea typeface="Calibri" panose="020F0502020204030204" pitchFamily="34" charset="0"/>
                <a:cs typeface="Times New Roman" panose="02020603050405020304" pitchFamily="18" charset="0"/>
              </a:rPr>
              <a:t>una </a:t>
            </a:r>
            <a:r>
              <a:rPr lang="it-IT" sz="1600" b="1" dirty="0">
                <a:latin typeface="Aptos Narrow" panose="020B0004020202020204" pitchFamily="34" charset="0"/>
                <a:ea typeface="Calibri" panose="020F0502020204030204" pitchFamily="34" charset="0"/>
                <a:cs typeface="Times New Roman" panose="02020603050405020304" pitchFamily="18" charset="0"/>
              </a:rPr>
              <a:t>motivazione rigorosa </a:t>
            </a:r>
            <a:r>
              <a:rPr lang="it-IT" sz="1600" b="1" dirty="0">
                <a:effectLst/>
                <a:latin typeface="Aptos Narrow" panose="020B0004020202020204" pitchFamily="34" charset="0"/>
                <a:ea typeface="Calibri" panose="020F0502020204030204" pitchFamily="34" charset="0"/>
                <a:cs typeface="Times New Roman" panose="02020603050405020304" pitchFamily="18" charset="0"/>
              </a:rPr>
              <a:t>e puntuale, che si fonda su specifiche esigenze sorte nel caso di specie</a:t>
            </a:r>
            <a:r>
              <a:rPr lang="it-IT" sz="1600" dirty="0">
                <a:effectLst/>
                <a:latin typeface="Aptos Narrow" panose="020B0004020202020204" pitchFamily="34" charset="0"/>
                <a:ea typeface="Calibri" panose="020F0502020204030204" pitchFamily="34" charset="0"/>
                <a:cs typeface="Times New Roman" panose="02020603050405020304" pitchFamily="18" charset="0"/>
              </a:rPr>
              <a:t>, credo che si potrebbe delegare l'incombente ad un esperto. Chiaramente, si tratterà dell'</a:t>
            </a:r>
            <a:r>
              <a:rPr lang="it-IT" sz="1600" b="1" dirty="0">
                <a:effectLst/>
                <a:latin typeface="Aptos Narrow" panose="020B0004020202020204" pitchFamily="34" charset="0"/>
                <a:ea typeface="Calibri" panose="020F0502020204030204" pitchFamily="34" charset="0"/>
                <a:cs typeface="Times New Roman" panose="02020603050405020304" pitchFamily="18" charset="0"/>
              </a:rPr>
              <a:t>eccezione</a:t>
            </a:r>
            <a:r>
              <a:rPr lang="it-IT" sz="1600" dirty="0">
                <a:effectLst/>
                <a:latin typeface="Aptos Narrow" panose="020B0004020202020204" pitchFamily="34" charset="0"/>
                <a:ea typeface="Calibri" panose="020F0502020204030204" pitchFamily="34" charset="0"/>
                <a:cs typeface="Times New Roman" panose="02020603050405020304" pitchFamily="18" charset="0"/>
              </a:rPr>
              <a:t> e non della regola, come avvenuto sinora in gran parte dei tribunali.</a:t>
            </a:r>
            <a:endParaRPr lang="it-IT" sz="1600" dirty="0">
              <a:solidFill>
                <a:srgbClr val="0070C0"/>
              </a:solidFill>
            </a:endParaRPr>
          </a:p>
        </p:txBody>
      </p:sp>
    </p:spTree>
    <p:extLst>
      <p:ext uri="{BB962C8B-B14F-4D97-AF65-F5344CB8AC3E}">
        <p14:creationId xmlns:p14="http://schemas.microsoft.com/office/powerpoint/2010/main" val="925877452"/>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618ED9-603A-3F93-69CC-F523BF5C3CE9}"/>
              </a:ext>
            </a:extLst>
          </p:cNvPr>
          <p:cNvSpPr>
            <a:spLocks noGrp="1"/>
          </p:cNvSpPr>
          <p:nvPr>
            <p:ph type="title"/>
          </p:nvPr>
        </p:nvSpPr>
        <p:spPr>
          <a:xfrm>
            <a:off x="1837678" y="659621"/>
            <a:ext cx="9822510" cy="1098158"/>
          </a:xfrm>
        </p:spPr>
        <p:txBody>
          <a:bodyPr>
            <a:noAutofit/>
          </a:bodyPr>
          <a:lstStyle/>
          <a:p>
            <a:pPr algn="ctr"/>
            <a:r>
              <a:rPr lang="it-IT" sz="2400" b="1" i="0" dirty="0">
                <a:solidFill>
                  <a:srgbClr val="008000"/>
                </a:solidFill>
                <a:effectLst/>
                <a:latin typeface="Aptos Narrow" panose="020B0004020202020204" pitchFamily="34" charset="0"/>
              </a:rPr>
              <a:t>Obbligo del giudice di procedere alla audio-video registrazione dell’ascolto:</a:t>
            </a:r>
            <a:br>
              <a:rPr lang="it-IT" sz="2400" b="1" i="0" dirty="0">
                <a:solidFill>
                  <a:srgbClr val="008000"/>
                </a:solidFill>
                <a:effectLst/>
                <a:latin typeface="Aptos Narrow" panose="020B0004020202020204" pitchFamily="34" charset="0"/>
              </a:rPr>
            </a:br>
            <a:r>
              <a:rPr lang="it-IT" sz="2400" b="1" i="0" dirty="0">
                <a:solidFill>
                  <a:srgbClr val="008000"/>
                </a:solidFill>
                <a:effectLst/>
                <a:latin typeface="Aptos Narrow" panose="020B0004020202020204" pitchFamily="34" charset="0"/>
              </a:rPr>
              <a:t>come si concilia con l’esigenza di assicurare al minore serenità e riservatezza?</a:t>
            </a:r>
            <a:br>
              <a:rPr lang="it-IT" sz="2400" b="1" i="0" dirty="0">
                <a:solidFill>
                  <a:srgbClr val="008000"/>
                </a:solidFill>
                <a:effectLst/>
                <a:latin typeface="Calibri" panose="020F0502020204030204" pitchFamily="34" charset="0"/>
              </a:rPr>
            </a:br>
            <a:endParaRPr lang="it-IT" sz="2400" dirty="0"/>
          </a:p>
        </p:txBody>
      </p:sp>
      <p:sp>
        <p:nvSpPr>
          <p:cNvPr id="4" name="Segnaposto piè di pagina 3">
            <a:extLst>
              <a:ext uri="{FF2B5EF4-FFF2-40B4-BE49-F238E27FC236}">
                <a16:creationId xmlns:a16="http://schemas.microsoft.com/office/drawing/2014/main" id="{7B629D6B-2940-3FDC-3ED8-840A512DE04B}"/>
              </a:ext>
            </a:extLst>
          </p:cNvPr>
          <p:cNvSpPr>
            <a:spLocks noGrp="1"/>
          </p:cNvSpPr>
          <p:nvPr>
            <p:ph type="ftr" sz="quarter" idx="11"/>
          </p:nvPr>
        </p:nvSpPr>
        <p:spPr/>
        <p:txBody>
          <a:bodyPr/>
          <a:lstStyle/>
          <a:p>
            <a:r>
              <a:rPr lang="it-IT"/>
              <a:t>Dr.ssa Veronica Marrapodi – Giudice della Sezione Prima civile presso il Tribunale di Bergamo</a:t>
            </a:r>
          </a:p>
        </p:txBody>
      </p:sp>
      <p:sp>
        <p:nvSpPr>
          <p:cNvPr id="5" name="Segnaposto numero diapositiva 4">
            <a:extLst>
              <a:ext uri="{FF2B5EF4-FFF2-40B4-BE49-F238E27FC236}">
                <a16:creationId xmlns:a16="http://schemas.microsoft.com/office/drawing/2014/main" id="{FCF4B9CE-6C87-2197-1A64-DCEBDC0AB333}"/>
              </a:ext>
            </a:extLst>
          </p:cNvPr>
          <p:cNvSpPr>
            <a:spLocks noGrp="1"/>
          </p:cNvSpPr>
          <p:nvPr>
            <p:ph type="sldNum" sz="quarter" idx="12"/>
          </p:nvPr>
        </p:nvSpPr>
        <p:spPr/>
        <p:txBody>
          <a:bodyPr/>
          <a:lstStyle/>
          <a:p>
            <a:fld id="{D2C6EA2E-AD8D-452A-9FF7-1ECB847D1C68}" type="slidenum">
              <a:rPr lang="it-IT" smtClean="0"/>
              <a:t>7</a:t>
            </a:fld>
            <a:endParaRPr lang="it-IT"/>
          </a:p>
        </p:txBody>
      </p:sp>
      <p:sp>
        <p:nvSpPr>
          <p:cNvPr id="6" name="CasellaDiTesto 5">
            <a:extLst>
              <a:ext uri="{FF2B5EF4-FFF2-40B4-BE49-F238E27FC236}">
                <a16:creationId xmlns:a16="http://schemas.microsoft.com/office/drawing/2014/main" id="{531E66F4-0607-8C76-7119-B9876B5D2D6C}"/>
              </a:ext>
            </a:extLst>
          </p:cNvPr>
          <p:cNvSpPr txBox="1"/>
          <p:nvPr/>
        </p:nvSpPr>
        <p:spPr>
          <a:xfrm>
            <a:off x="1970843" y="2148397"/>
            <a:ext cx="9507984" cy="2616101"/>
          </a:xfrm>
          <a:prstGeom prst="rect">
            <a:avLst/>
          </a:prstGeom>
          <a:noFill/>
        </p:spPr>
        <p:txBody>
          <a:bodyPr wrap="square" rtlCol="0">
            <a:spAutoFit/>
          </a:bodyPr>
          <a:lstStyle/>
          <a:p>
            <a:pPr marL="285750" indent="-285750" algn="just">
              <a:spcBef>
                <a:spcPts val="600"/>
              </a:spcBef>
              <a:spcAft>
                <a:spcPts val="600"/>
              </a:spcAft>
              <a:buFont typeface="Wingdings" panose="05000000000000000000" pitchFamily="2" charset="2"/>
              <a:buChar char="v"/>
            </a:pPr>
            <a:r>
              <a:rPr lang="it-IT" dirty="0">
                <a:latin typeface="Aptos Narrow" panose="020B0004020202020204" pitchFamily="34" charset="0"/>
              </a:rPr>
              <a:t>la legge nulla dice in ordine all'eventuale consenso che deve prestare il minore, o che devono prestare i genitori, alla videoregistrazione dell'ascolto;</a:t>
            </a:r>
          </a:p>
          <a:p>
            <a:pPr marL="285750" indent="-285750" algn="just">
              <a:spcBef>
                <a:spcPts val="600"/>
              </a:spcBef>
              <a:spcAft>
                <a:spcPts val="600"/>
              </a:spcAft>
              <a:buFont typeface="Wingdings" panose="05000000000000000000" pitchFamily="2" charset="2"/>
              <a:buChar char="v"/>
            </a:pPr>
            <a:r>
              <a:rPr lang="it-IT" dirty="0">
                <a:latin typeface="Aptos Narrow" panose="020B0004020202020204" pitchFamily="34" charset="0"/>
              </a:rPr>
              <a:t>alla base del rapporto di fiducia che deve instaurarsi tra il minore e il giudice che procede al suo ascolto, vi è la massima trasparenza, per cui il minore deve essere consapevole che quello che racconterà verrà riportato nel verbale di udienza e condiviso con i genitori e gli avvocati dei genitori;</a:t>
            </a:r>
          </a:p>
          <a:p>
            <a:pPr marL="285750" indent="-285750" algn="just">
              <a:spcBef>
                <a:spcPts val="600"/>
              </a:spcBef>
              <a:spcAft>
                <a:spcPts val="600"/>
              </a:spcAft>
              <a:buFont typeface="Wingdings" panose="05000000000000000000" pitchFamily="2" charset="2"/>
              <a:buChar char="v"/>
            </a:pPr>
            <a:r>
              <a:rPr lang="it-IT" dirty="0">
                <a:latin typeface="Aptos Narrow" panose="020B0004020202020204" pitchFamily="34" charset="0"/>
              </a:rPr>
              <a:t>è probabile che, al fine di garantire maggiore serenità e riservatezza, il giudice non autorizzi mai la partecipazione all'ascolto da parte dei genitori, dei loro avvocati e del curatore speciale (il curatore speciale non è un ausiliario del giudice). </a:t>
            </a:r>
          </a:p>
        </p:txBody>
      </p:sp>
    </p:spTree>
    <p:extLst>
      <p:ext uri="{BB962C8B-B14F-4D97-AF65-F5344CB8AC3E}">
        <p14:creationId xmlns:p14="http://schemas.microsoft.com/office/powerpoint/2010/main" val="3091756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618ED9-603A-3F93-69CC-F523BF5C3CE9}"/>
              </a:ext>
            </a:extLst>
          </p:cNvPr>
          <p:cNvSpPr>
            <a:spLocks noGrp="1"/>
          </p:cNvSpPr>
          <p:nvPr>
            <p:ph type="title"/>
          </p:nvPr>
        </p:nvSpPr>
        <p:spPr>
          <a:xfrm>
            <a:off x="1624614" y="668498"/>
            <a:ext cx="9822510" cy="1098158"/>
          </a:xfrm>
        </p:spPr>
        <p:txBody>
          <a:bodyPr>
            <a:noAutofit/>
          </a:bodyPr>
          <a:lstStyle/>
          <a:p>
            <a:pPr algn="ctr">
              <a:spcAft>
                <a:spcPts val="800"/>
              </a:spcAft>
            </a:pPr>
            <a:r>
              <a:rPr lang="it-IT" sz="2400" b="1" i="0" dirty="0">
                <a:solidFill>
                  <a:schemeClr val="accent4">
                    <a:lumMod val="75000"/>
                  </a:schemeClr>
                </a:solidFill>
                <a:effectLst/>
                <a:latin typeface="Aptos Narrow" panose="020B0004020202020204" pitchFamily="34" charset="0"/>
              </a:rPr>
              <a:t>Obbligo del giudice di indicare temi oggetto dell’ascolto: </a:t>
            </a:r>
            <a:br>
              <a:rPr lang="it-IT" sz="2400" b="1" i="0" dirty="0">
                <a:solidFill>
                  <a:schemeClr val="accent4">
                    <a:lumMod val="75000"/>
                  </a:schemeClr>
                </a:solidFill>
                <a:effectLst/>
                <a:latin typeface="Aptos Narrow" panose="020B0004020202020204" pitchFamily="34" charset="0"/>
              </a:rPr>
            </a:br>
            <a:r>
              <a:rPr lang="it-IT" sz="2400" b="1" i="0" dirty="0">
                <a:solidFill>
                  <a:schemeClr val="accent4">
                    <a:lumMod val="75000"/>
                  </a:schemeClr>
                </a:solidFill>
                <a:effectLst/>
                <a:latin typeface="Aptos Narrow" panose="020B0004020202020204" pitchFamily="34" charset="0"/>
              </a:rPr>
              <a:t>r</a:t>
            </a:r>
            <a:r>
              <a:rPr lang="it-IT" sz="2400" b="1" dirty="0">
                <a:solidFill>
                  <a:schemeClr val="accent4">
                    <a:lumMod val="75000"/>
                  </a:schemeClr>
                </a:solidFill>
                <a:latin typeface="Aptos Narrow" panose="020B0004020202020204" pitchFamily="34" charset="0"/>
              </a:rPr>
              <a:t>ischio che l’ascolto si trasformi in un </a:t>
            </a:r>
            <a:r>
              <a:rPr lang="it-IT" sz="2400" b="1" i="0" dirty="0">
                <a:solidFill>
                  <a:schemeClr val="accent4">
                    <a:lumMod val="75000"/>
                  </a:schemeClr>
                </a:solidFill>
                <a:effectLst/>
                <a:latin typeface="Aptos Narrow" panose="020B0004020202020204" pitchFamily="34" charset="0"/>
              </a:rPr>
              <a:t>interrogatorio? </a:t>
            </a:r>
          </a:p>
        </p:txBody>
      </p:sp>
      <p:sp>
        <p:nvSpPr>
          <p:cNvPr id="4" name="Segnaposto piè di pagina 3">
            <a:extLst>
              <a:ext uri="{FF2B5EF4-FFF2-40B4-BE49-F238E27FC236}">
                <a16:creationId xmlns:a16="http://schemas.microsoft.com/office/drawing/2014/main" id="{7B629D6B-2940-3FDC-3ED8-840A512DE04B}"/>
              </a:ext>
            </a:extLst>
          </p:cNvPr>
          <p:cNvSpPr>
            <a:spLocks noGrp="1"/>
          </p:cNvSpPr>
          <p:nvPr>
            <p:ph type="ftr" sz="quarter" idx="11"/>
          </p:nvPr>
        </p:nvSpPr>
        <p:spPr/>
        <p:txBody>
          <a:bodyPr/>
          <a:lstStyle/>
          <a:p>
            <a:r>
              <a:rPr lang="it-IT"/>
              <a:t>Dr.ssa Veronica Marrapodi – Giudice della Sezione Prima civile presso il Tribunale di Bergamo</a:t>
            </a:r>
          </a:p>
        </p:txBody>
      </p:sp>
      <p:sp>
        <p:nvSpPr>
          <p:cNvPr id="5" name="Segnaposto numero diapositiva 4">
            <a:extLst>
              <a:ext uri="{FF2B5EF4-FFF2-40B4-BE49-F238E27FC236}">
                <a16:creationId xmlns:a16="http://schemas.microsoft.com/office/drawing/2014/main" id="{FCF4B9CE-6C87-2197-1A64-DCEBDC0AB333}"/>
              </a:ext>
            </a:extLst>
          </p:cNvPr>
          <p:cNvSpPr>
            <a:spLocks noGrp="1"/>
          </p:cNvSpPr>
          <p:nvPr>
            <p:ph type="sldNum" sz="quarter" idx="12"/>
          </p:nvPr>
        </p:nvSpPr>
        <p:spPr/>
        <p:txBody>
          <a:bodyPr/>
          <a:lstStyle/>
          <a:p>
            <a:fld id="{D2C6EA2E-AD8D-452A-9FF7-1ECB847D1C68}" type="slidenum">
              <a:rPr lang="it-IT" smtClean="0"/>
              <a:t>8</a:t>
            </a:fld>
            <a:endParaRPr lang="it-IT"/>
          </a:p>
        </p:txBody>
      </p:sp>
      <p:sp>
        <p:nvSpPr>
          <p:cNvPr id="6" name="CasellaDiTesto 5">
            <a:extLst>
              <a:ext uri="{FF2B5EF4-FFF2-40B4-BE49-F238E27FC236}">
                <a16:creationId xmlns:a16="http://schemas.microsoft.com/office/drawing/2014/main" id="{531E66F4-0607-8C76-7119-B9876B5D2D6C}"/>
              </a:ext>
            </a:extLst>
          </p:cNvPr>
          <p:cNvSpPr txBox="1"/>
          <p:nvPr/>
        </p:nvSpPr>
        <p:spPr>
          <a:xfrm>
            <a:off x="2290439" y="1669002"/>
            <a:ext cx="8833282" cy="3724096"/>
          </a:xfrm>
          <a:prstGeom prst="rect">
            <a:avLst/>
          </a:prstGeom>
          <a:noFill/>
        </p:spPr>
        <p:txBody>
          <a:bodyPr wrap="square" rtlCol="0">
            <a:spAutoFit/>
          </a:bodyPr>
          <a:lstStyle/>
          <a:p>
            <a:pPr marL="285750" indent="-285750" algn="just">
              <a:spcBef>
                <a:spcPts val="600"/>
              </a:spcBef>
              <a:spcAft>
                <a:spcPts val="600"/>
              </a:spcAft>
              <a:buFont typeface="Wingdings" panose="05000000000000000000" pitchFamily="2" charset="2"/>
              <a:buChar char="v"/>
            </a:pPr>
            <a:r>
              <a:rPr lang="it-IT" dirty="0">
                <a:latin typeface="Aptos Narrow" panose="020B0004020202020204" pitchFamily="34" charset="0"/>
              </a:rPr>
              <a:t>il giudice è tenuto ad enunciare - anche in termini generici - gli argomenti che intende affrontare con il minore, argomenti che, di fatto, potranno essere trattati alla luce di specifiche domande che dovrà fare il giudice e questo confligge, a mio modo di vedere, con il diritto all'ascolto così come concepito dalla Convenzione internazionale di New York, laddove si fa riferimento ad un </a:t>
            </a:r>
            <a:r>
              <a:rPr lang="it-IT" b="1" i="1" dirty="0">
                <a:latin typeface="Aptos Narrow" panose="020B0004020202020204" pitchFamily="34" charset="0"/>
              </a:rPr>
              <a:t>momento di libera espressione del minore</a:t>
            </a:r>
            <a:r>
              <a:rPr lang="it-IT" dirty="0">
                <a:latin typeface="Aptos Narrow" panose="020B0004020202020204" pitchFamily="34" charset="0"/>
              </a:rPr>
              <a:t>, ben lontano da una sorta di interrogatorio a cui il minore rischia di essere sottoposto;</a:t>
            </a:r>
          </a:p>
          <a:p>
            <a:pPr marL="285750" indent="-285750" algn="just">
              <a:spcBef>
                <a:spcPts val="600"/>
              </a:spcBef>
              <a:spcAft>
                <a:spcPts val="600"/>
              </a:spcAft>
              <a:buFont typeface="Wingdings" panose="05000000000000000000" pitchFamily="2" charset="2"/>
              <a:buChar char="v"/>
            </a:pPr>
            <a:r>
              <a:rPr lang="it-IT" dirty="0">
                <a:latin typeface="Aptos Narrow" panose="020B0004020202020204" pitchFamily="34" charset="0"/>
              </a:rPr>
              <a:t>va ricordato che l'ascolto del minore è un mezzo istruttorio </a:t>
            </a:r>
            <a:r>
              <a:rPr lang="it-IT" i="1" dirty="0" err="1">
                <a:latin typeface="Aptos Narrow" panose="020B0004020202020204" pitchFamily="34" charset="0"/>
              </a:rPr>
              <a:t>latu</a:t>
            </a:r>
            <a:r>
              <a:rPr lang="it-IT" i="1" dirty="0">
                <a:latin typeface="Aptos Narrow" panose="020B0004020202020204" pitchFamily="34" charset="0"/>
              </a:rPr>
              <a:t> </a:t>
            </a:r>
            <a:r>
              <a:rPr lang="it-IT" i="1" dirty="0" err="1">
                <a:latin typeface="Aptos Narrow" panose="020B0004020202020204" pitchFamily="34" charset="0"/>
              </a:rPr>
              <a:t>sensu</a:t>
            </a:r>
            <a:r>
              <a:rPr lang="it-IT" i="1" dirty="0">
                <a:latin typeface="Aptos Narrow" panose="020B0004020202020204" pitchFamily="34" charset="0"/>
              </a:rPr>
              <a:t> </a:t>
            </a:r>
            <a:r>
              <a:rPr lang="it-IT" dirty="0">
                <a:latin typeface="Aptos Narrow" panose="020B0004020202020204" pitchFamily="34" charset="0"/>
              </a:rPr>
              <a:t>inteso, è un </a:t>
            </a:r>
            <a:r>
              <a:rPr lang="it-IT" b="1" i="1" dirty="0">
                <a:latin typeface="Aptos Narrow" panose="020B0004020202020204" pitchFamily="34" charset="0"/>
              </a:rPr>
              <a:t>momento formale del procedimento deputato a raccogliere le opinioni e i bisogni del minore</a:t>
            </a:r>
            <a:r>
              <a:rPr lang="it-IT" dirty="0">
                <a:latin typeface="Aptos Narrow" panose="020B0004020202020204" pitchFamily="34" charset="0"/>
              </a:rPr>
              <a:t>: l’ascolto non ha natura ricognitiva di determinati fatti o avvenimenti, che, al limite, potranno emergere in modo spontaneo dal racconto del minore;</a:t>
            </a:r>
          </a:p>
          <a:p>
            <a:pPr marL="285750" indent="-285750" algn="just">
              <a:spcBef>
                <a:spcPts val="600"/>
              </a:spcBef>
              <a:spcAft>
                <a:spcPts val="600"/>
              </a:spcAft>
              <a:buFont typeface="Wingdings" panose="05000000000000000000" pitchFamily="2" charset="2"/>
              <a:buChar char="v"/>
            </a:pPr>
            <a:r>
              <a:rPr lang="it-IT" dirty="0">
                <a:latin typeface="Aptos Narrow" panose="020B0004020202020204" pitchFamily="34" charset="0"/>
              </a:rPr>
              <a:t> argomenti e temi dell’adempimento non possono essere indicati come i capitoli di prova che si articolano per la prova testimoniale; non si tratta di domande puntuali e circoscritte.</a:t>
            </a:r>
          </a:p>
        </p:txBody>
      </p:sp>
    </p:spTree>
    <p:extLst>
      <p:ext uri="{BB962C8B-B14F-4D97-AF65-F5344CB8AC3E}">
        <p14:creationId xmlns:p14="http://schemas.microsoft.com/office/powerpoint/2010/main" val="1088786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92BB2C2-BEE1-5C11-3422-4F7D5B197C64}"/>
              </a:ext>
            </a:extLst>
          </p:cNvPr>
          <p:cNvSpPr>
            <a:spLocks noGrp="1"/>
          </p:cNvSpPr>
          <p:nvPr>
            <p:ph idx="1"/>
          </p:nvPr>
        </p:nvSpPr>
        <p:spPr>
          <a:xfrm>
            <a:off x="2210540" y="714082"/>
            <a:ext cx="8842160" cy="5429835"/>
          </a:xfrm>
        </p:spPr>
        <p:txBody>
          <a:bodyPr>
            <a:normAutofit lnSpcReduction="10000"/>
          </a:bodyPr>
          <a:lstStyle/>
          <a:p>
            <a:pPr marL="0" indent="0" algn="just">
              <a:spcBef>
                <a:spcPts val="0"/>
              </a:spcBef>
              <a:buNone/>
            </a:pPr>
            <a:r>
              <a:rPr lang="it-IT" b="1" i="0" dirty="0">
                <a:solidFill>
                  <a:srgbClr val="2D2D2D"/>
                </a:solidFill>
                <a:effectLst/>
                <a:latin typeface="Aptos Narrow" panose="020B0004020202020204" pitchFamily="34" charset="0"/>
              </a:rPr>
              <a:t>art. 473 bis.</a:t>
            </a:r>
            <a:r>
              <a:rPr lang="it-IT" b="1" dirty="0">
                <a:solidFill>
                  <a:srgbClr val="2D2D2D"/>
                </a:solidFill>
                <a:latin typeface="Aptos Narrow" panose="020B0004020202020204" pitchFamily="34" charset="0"/>
              </a:rPr>
              <a:t>6</a:t>
            </a:r>
            <a:r>
              <a:rPr lang="it-IT" b="1" i="0" dirty="0">
                <a:solidFill>
                  <a:srgbClr val="2D2D2D"/>
                </a:solidFill>
                <a:effectLst/>
                <a:latin typeface="Aptos Narrow" panose="020B0004020202020204" pitchFamily="34" charset="0"/>
              </a:rPr>
              <a:t> c.p.c.: Rifiuto del minore a incontrare il genitore</a:t>
            </a:r>
            <a:endParaRPr lang="it-IT" b="1" dirty="0">
              <a:solidFill>
                <a:srgbClr val="2D2D2D"/>
              </a:solidFill>
              <a:latin typeface="Aptos Narrow" panose="020B0004020202020204" pitchFamily="34" charset="0"/>
            </a:endParaRPr>
          </a:p>
          <a:p>
            <a:pPr marL="0" indent="0" algn="just">
              <a:spcBef>
                <a:spcPts val="0"/>
              </a:spcBef>
              <a:buNone/>
            </a:pPr>
            <a:r>
              <a:rPr lang="it-IT" sz="1800" i="1" kern="100" dirty="0">
                <a:effectLst/>
                <a:latin typeface="Aptos Narrow" panose="020B0004020202020204" pitchFamily="34" charset="0"/>
                <a:ea typeface="Calibri" panose="020F0502020204030204" pitchFamily="34" charset="0"/>
                <a:cs typeface="Times New Roman" panose="02020603050405020304" pitchFamily="18" charset="0"/>
              </a:rPr>
              <a:t>Quando il minore rifiuta di incontrare uno o entrambi i genitori, il giudice procede all'ascolto </a:t>
            </a:r>
            <a:r>
              <a:rPr lang="it-IT" sz="1800" i="1" u="sng" kern="100" dirty="0">
                <a:effectLst/>
                <a:latin typeface="Aptos Narrow" panose="020B0004020202020204" pitchFamily="34" charset="0"/>
                <a:ea typeface="Calibri" panose="020F0502020204030204" pitchFamily="34" charset="0"/>
                <a:cs typeface="Times New Roman" panose="02020603050405020304" pitchFamily="18" charset="0"/>
              </a:rPr>
              <a:t>senza ritardo</a:t>
            </a:r>
            <a:r>
              <a:rPr lang="it-IT" sz="1800" i="1" kern="100" dirty="0">
                <a:effectLst/>
                <a:latin typeface="Aptos Narrow" panose="020B0004020202020204" pitchFamily="34" charset="0"/>
                <a:ea typeface="Calibri" panose="020F0502020204030204" pitchFamily="34" charset="0"/>
                <a:cs typeface="Times New Roman" panose="02020603050405020304" pitchFamily="18" charset="0"/>
              </a:rPr>
              <a:t>, assume sommarie informazioni sulle cause del rifiuto e può disporre l'abbreviazione dei termini processuali.</a:t>
            </a:r>
            <a:endParaRPr lang="it-IT" kern="100" dirty="0">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pPr>
            <a:r>
              <a:rPr lang="it-IT" sz="1800" i="1" kern="100" dirty="0">
                <a:effectLst/>
                <a:latin typeface="Aptos Narrow" panose="020B0004020202020204" pitchFamily="34" charset="0"/>
                <a:ea typeface="Calibri" panose="020F0502020204030204" pitchFamily="34" charset="0"/>
                <a:cs typeface="Times New Roman" panose="02020603050405020304" pitchFamily="18" charset="0"/>
              </a:rPr>
              <a:t>Allo stesso modo il giudice procede quando sono allegate o segnalate condotte di un genitore tali da ostacolare il mantenimento di un rapporto equilibrato e continuativo tra il minore e l'altro genitore o la conservazione di rapporti significativi con gli ascendenti e con i parenti di ciascun ramo genitoriale.</a:t>
            </a:r>
          </a:p>
          <a:p>
            <a:pPr marL="0" indent="0" algn="just">
              <a:spcBef>
                <a:spcPts val="0"/>
              </a:spcBef>
              <a:buNone/>
            </a:pPr>
            <a:endParaRPr lang="it-IT" sz="1800" dirty="0">
              <a:effectLst/>
              <a:latin typeface="Aptos Narrow" panose="020B0004020202020204" pitchFamily="34" charset="0"/>
              <a:ea typeface="Calibri" panose="020F0502020204030204" pitchFamily="34" charset="0"/>
              <a:cs typeface="Times New Roman" panose="02020603050405020304" pitchFamily="18" charset="0"/>
            </a:endParaRPr>
          </a:p>
          <a:p>
            <a:pPr marL="0" indent="0" algn="just">
              <a:spcBef>
                <a:spcPts val="0"/>
              </a:spcBef>
              <a:buNone/>
            </a:pPr>
            <a:r>
              <a:rPr lang="it-IT" sz="1800" dirty="0">
                <a:solidFill>
                  <a:srgbClr val="0070C0"/>
                </a:solidFill>
                <a:effectLst/>
                <a:latin typeface="Aptos Narrow" panose="020B0004020202020204" pitchFamily="34" charset="0"/>
                <a:ea typeface="Calibri" panose="020F0502020204030204" pitchFamily="34" charset="0"/>
                <a:cs typeface="Times New Roman" panose="02020603050405020304" pitchFamily="18" charset="0"/>
              </a:rPr>
              <a:t>Il fondamento dell’art. 473.bis.6 c.p.c. va ravvisato nell’</a:t>
            </a:r>
            <a:r>
              <a:rPr lang="it-IT" sz="1800" i="1" dirty="0">
                <a:solidFill>
                  <a:srgbClr val="0070C0"/>
                </a:solidFill>
                <a:effectLst/>
                <a:latin typeface="Aptos Narrow" panose="020B0004020202020204" pitchFamily="34" charset="0"/>
                <a:ea typeface="Calibri" panose="020F0502020204030204" pitchFamily="34" charset="0"/>
                <a:cs typeface="Times New Roman" panose="02020603050405020304" pitchFamily="18" charset="0"/>
              </a:rPr>
              <a:t>esigenza di garantire una pronta tutela in tutti i casi in cui vi sia il </a:t>
            </a:r>
            <a:r>
              <a:rPr lang="it-IT" sz="1800" b="1" i="1" dirty="0">
                <a:solidFill>
                  <a:srgbClr val="0070C0"/>
                </a:solidFill>
                <a:effectLst/>
                <a:latin typeface="Aptos Narrow" panose="020B0004020202020204" pitchFamily="34" charset="0"/>
                <a:ea typeface="Calibri" panose="020F0502020204030204" pitchFamily="34" charset="0"/>
                <a:cs typeface="Times New Roman" panose="02020603050405020304" pitchFamily="18" charset="0"/>
              </a:rPr>
              <a:t>rischio di compromissione del mantenimento della relazione</a:t>
            </a:r>
            <a:r>
              <a:rPr lang="it-IT" sz="1800" i="1" dirty="0">
                <a:solidFill>
                  <a:srgbClr val="0070C0"/>
                </a:solidFill>
                <a:effectLst/>
                <a:latin typeface="Aptos Narrow" panose="020B0004020202020204" pitchFamily="34" charset="0"/>
                <a:ea typeface="Calibri" panose="020F0502020204030204" pitchFamily="34" charset="0"/>
                <a:cs typeface="Times New Roman" panose="02020603050405020304" pitchFamily="18" charset="0"/>
              </a:rPr>
              <a:t> </a:t>
            </a:r>
            <a:r>
              <a:rPr lang="it-IT" sz="1800" b="1" i="1" dirty="0">
                <a:solidFill>
                  <a:srgbClr val="0070C0"/>
                </a:solidFill>
                <a:effectLst/>
                <a:latin typeface="Aptos Narrow" panose="020B0004020202020204" pitchFamily="34" charset="0"/>
                <a:ea typeface="Calibri" panose="020F0502020204030204" pitchFamily="34" charset="0"/>
                <a:cs typeface="Times New Roman" panose="02020603050405020304" pitchFamily="18" charset="0"/>
              </a:rPr>
              <a:t>affettiva</a:t>
            </a:r>
            <a:r>
              <a:rPr lang="it-IT" sz="1800" i="1" dirty="0">
                <a:solidFill>
                  <a:srgbClr val="0070C0"/>
                </a:solidFill>
                <a:effectLst/>
                <a:latin typeface="Aptos Narrow" panose="020B0004020202020204" pitchFamily="34" charset="0"/>
                <a:ea typeface="Calibri" panose="020F0502020204030204" pitchFamily="34" charset="0"/>
                <a:cs typeface="Times New Roman" panose="02020603050405020304" pitchFamily="18" charset="0"/>
              </a:rPr>
              <a:t> tra il minore e il genitore o tra il minore e gli ascendenti o altri parenti di ciascun ramo genitoriale </a:t>
            </a:r>
            <a:r>
              <a:rPr lang="it-IT" sz="1800" dirty="0">
                <a:solidFill>
                  <a:srgbClr val="0070C0"/>
                </a:solidFill>
                <a:effectLst/>
                <a:latin typeface="Aptos Narrow" panose="020B0004020202020204" pitchFamily="34" charset="0"/>
                <a:ea typeface="Calibri" panose="020F0502020204030204" pitchFamily="34" charset="0"/>
                <a:cs typeface="Times New Roman" panose="02020603050405020304" pitchFamily="18" charset="0"/>
              </a:rPr>
              <a:t>(v. relazione illustrativa D. Lgs. n. 149/2022)</a:t>
            </a:r>
            <a:endParaRPr lang="it-IT" sz="1800" i="1" kern="100" dirty="0">
              <a:solidFill>
                <a:srgbClr val="0070C0"/>
              </a:solidFill>
              <a:effectLst/>
              <a:latin typeface="Aptos Narrow" panose="020B0004020202020204" pitchFamily="34" charset="0"/>
              <a:ea typeface="Calibri" panose="020F0502020204030204" pitchFamily="34" charset="0"/>
              <a:cs typeface="Times New Roman" panose="02020603050405020304" pitchFamily="18" charset="0"/>
            </a:endParaRPr>
          </a:p>
          <a:p>
            <a:pPr marL="0" indent="0" algn="just">
              <a:spcBef>
                <a:spcPts val="0"/>
              </a:spcBef>
              <a:buNone/>
            </a:pP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pPr>
            <a:r>
              <a:rPr lang="it-IT" sz="1800" b="1" kern="100" dirty="0">
                <a:effectLst/>
                <a:latin typeface="Aptos Narrow" panose="020B0004020202020204" pitchFamily="34" charset="0"/>
                <a:ea typeface="Calibri" panose="020F0502020204030204" pitchFamily="34" charset="0"/>
                <a:cs typeface="Times New Roman" panose="02020603050405020304" pitchFamily="18" charset="0"/>
              </a:rPr>
              <a:t>Art. 473.bis.45 c.p.c.: Ascolto del Minore</a:t>
            </a:r>
          </a:p>
          <a:p>
            <a:pPr marL="0" indent="0" algn="just">
              <a:spcBef>
                <a:spcPts val="0"/>
              </a:spcBef>
              <a:buNone/>
            </a:pPr>
            <a:r>
              <a:rPr lang="it-IT" sz="1800" i="1" kern="100" dirty="0">
                <a:effectLst/>
                <a:latin typeface="Aptos Narrow" panose="020B0004020202020204" pitchFamily="34" charset="0"/>
                <a:ea typeface="Calibri" panose="020F0502020204030204" pitchFamily="34" charset="0"/>
                <a:cs typeface="Times New Roman" panose="02020603050405020304" pitchFamily="18" charset="0"/>
              </a:rPr>
              <a:t>Il giudice procede personalmente e </a:t>
            </a:r>
            <a:r>
              <a:rPr lang="it-IT" sz="1800" i="1" u="sng" kern="100" dirty="0">
                <a:effectLst/>
                <a:latin typeface="Aptos Narrow" panose="020B0004020202020204" pitchFamily="34" charset="0"/>
                <a:ea typeface="Calibri" panose="020F0502020204030204" pitchFamily="34" charset="0"/>
                <a:cs typeface="Times New Roman" panose="02020603050405020304" pitchFamily="18" charset="0"/>
              </a:rPr>
              <a:t>senza ritardo</a:t>
            </a:r>
            <a:r>
              <a:rPr lang="it-IT" sz="1800" i="1" kern="100" dirty="0">
                <a:effectLst/>
                <a:latin typeface="Aptos Narrow" panose="020B0004020202020204" pitchFamily="34" charset="0"/>
                <a:ea typeface="Calibri" panose="020F0502020204030204" pitchFamily="34" charset="0"/>
                <a:cs typeface="Times New Roman" panose="02020603050405020304" pitchFamily="18" charset="0"/>
              </a:rPr>
              <a:t> all'ascolto del minore secondo quanto previsto dagli articoli 473 bis 4 e 473 bis 5, evitando ogni contatto con la persona indicata come autore degli abusi o delle violenze.</a:t>
            </a:r>
            <a:endParaRPr lang="it-IT" kern="100" dirty="0">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pPr>
            <a:r>
              <a:rPr lang="it-IT" sz="1800" i="1" kern="100" dirty="0">
                <a:effectLst/>
                <a:latin typeface="Aptos Narrow" panose="020B0004020202020204" pitchFamily="34" charset="0"/>
                <a:ea typeface="Calibri" panose="020F0502020204030204" pitchFamily="34" charset="0"/>
                <a:cs typeface="Times New Roman" panose="02020603050405020304" pitchFamily="18" charset="0"/>
              </a:rPr>
              <a:t>Non si procede all'ascolto quando il minore è stato già ascoltato nell'ambito di altro procedimento, anche penale, e le risultanze dell'adempimento acquisite agli atti sono ritenute sufficienti ed esaustive.</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pPr>
            <a:endParaRPr lang="it-IT" dirty="0">
              <a:solidFill>
                <a:srgbClr val="2D2D2D"/>
              </a:solidFill>
              <a:latin typeface="Aptos Narrow" panose="020B0004020202020204" pitchFamily="34" charset="0"/>
            </a:endParaRPr>
          </a:p>
        </p:txBody>
      </p:sp>
      <p:sp>
        <p:nvSpPr>
          <p:cNvPr id="4" name="Segnaposto piè di pagina 3">
            <a:extLst>
              <a:ext uri="{FF2B5EF4-FFF2-40B4-BE49-F238E27FC236}">
                <a16:creationId xmlns:a16="http://schemas.microsoft.com/office/drawing/2014/main" id="{017201E1-89D0-AC38-00EA-DDCF4CD263B4}"/>
              </a:ext>
            </a:extLst>
          </p:cNvPr>
          <p:cNvSpPr>
            <a:spLocks noGrp="1"/>
          </p:cNvSpPr>
          <p:nvPr>
            <p:ph type="ftr" sz="quarter" idx="11"/>
          </p:nvPr>
        </p:nvSpPr>
        <p:spPr>
          <a:xfrm>
            <a:off x="6804761" y="6492875"/>
            <a:ext cx="5317778" cy="365125"/>
          </a:xfrm>
        </p:spPr>
        <p:txBody>
          <a:bodyPr/>
          <a:lstStyle/>
          <a:p>
            <a:r>
              <a:rPr lang="it-IT" dirty="0"/>
              <a:t>Dr.ssa Veronica Marrapodi – Giudice della Sezione Prima civile presso il Tribunale di Bergamo</a:t>
            </a:r>
          </a:p>
        </p:txBody>
      </p:sp>
      <p:sp>
        <p:nvSpPr>
          <p:cNvPr id="5" name="Segnaposto numero diapositiva 4">
            <a:extLst>
              <a:ext uri="{FF2B5EF4-FFF2-40B4-BE49-F238E27FC236}">
                <a16:creationId xmlns:a16="http://schemas.microsoft.com/office/drawing/2014/main" id="{D37B83AC-7B8A-C263-9149-E49FB1EBE344}"/>
              </a:ext>
            </a:extLst>
          </p:cNvPr>
          <p:cNvSpPr>
            <a:spLocks noGrp="1"/>
          </p:cNvSpPr>
          <p:nvPr>
            <p:ph type="sldNum" sz="quarter" idx="12"/>
          </p:nvPr>
        </p:nvSpPr>
        <p:spPr/>
        <p:txBody>
          <a:bodyPr/>
          <a:lstStyle/>
          <a:p>
            <a:fld id="{D2C6EA2E-AD8D-452A-9FF7-1ECB847D1C68}" type="slidenum">
              <a:rPr lang="it-IT" smtClean="0"/>
              <a:t>9</a:t>
            </a:fld>
            <a:endParaRPr lang="it-IT"/>
          </a:p>
        </p:txBody>
      </p:sp>
    </p:spTree>
    <p:extLst>
      <p:ext uri="{BB962C8B-B14F-4D97-AF65-F5344CB8AC3E}">
        <p14:creationId xmlns:p14="http://schemas.microsoft.com/office/powerpoint/2010/main" val="1939174380"/>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ilo">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themeOverride>
</file>

<file path=docProps/app.xml><?xml version="1.0" encoding="utf-8"?>
<Properties xmlns="http://schemas.openxmlformats.org/officeDocument/2006/extended-properties" xmlns:vt="http://schemas.openxmlformats.org/officeDocument/2006/docPropsVTypes">
  <Template/>
  <TotalTime>768</TotalTime>
  <Words>2699</Words>
  <Application>Microsoft Office PowerPoint</Application>
  <PresentationFormat>Widescreen</PresentationFormat>
  <Paragraphs>133</Paragraphs>
  <Slides>10</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10</vt:i4>
      </vt:variant>
    </vt:vector>
  </HeadingPairs>
  <TitlesOfParts>
    <vt:vector size="17" baseType="lpstr">
      <vt:lpstr>Aptos Narrow</vt:lpstr>
      <vt:lpstr>Arial</vt:lpstr>
      <vt:lpstr>Calibri</vt:lpstr>
      <vt:lpstr>Century Gothic</vt:lpstr>
      <vt:lpstr>Wingdings</vt:lpstr>
      <vt:lpstr>Wingdings 3</vt:lpstr>
      <vt:lpstr>Filo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Obbligo del giudice di procedere alla audio-video registrazione dell’ascolto: come si concilia con l’esigenza di assicurare al minore serenità e riservatezza? </vt:lpstr>
      <vt:lpstr>Obbligo del giudice di indicare temi oggetto dell’ascolto:  rischio che l’ascolto si trasformi in un interrogatorio? </vt:lpstr>
      <vt:lpstr>Presentazione standard di PowerPoint</vt:lpstr>
      <vt:lpstr>Presentazione standard di PowerPoint</vt:lpstr>
    </vt:vector>
  </TitlesOfParts>
  <Company>Ministero della Giustizia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MISURE PROVVISORIE,  I PROVVEDIMENTI INAUDITA ALTERA PARTE LA LORO MODIFICABILITA’ E RECLAMABILITA’</dc:title>
  <dc:creator>Veronica Marrapodi</dc:creator>
  <cp:lastModifiedBy>Veronica Marrapodi</cp:lastModifiedBy>
  <cp:revision>4</cp:revision>
  <dcterms:created xsi:type="dcterms:W3CDTF">2023-05-25T09:19:43Z</dcterms:created>
  <dcterms:modified xsi:type="dcterms:W3CDTF">2023-11-05T10:31:43Z</dcterms:modified>
</cp:coreProperties>
</file>